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charts/chart7.xml" ContentType="application/vnd.openxmlformats-officedocument.drawingml.chart+xml"/>
  <Override PartName="/ppt/diagrams/quickStyle13.xml" ContentType="application/vnd.openxmlformats-officedocument.drawingml.diagramStyle+xml"/>
  <Override PartName="/ppt/diagrams/drawing14.xml" ContentType="application/vnd.ms-office.drawingml.diagramDrawing+xml"/>
  <Override PartName="/ppt/diagrams/layout1.xml" ContentType="application/vnd.openxmlformats-officedocument.drawingml.diagramLayout+xml"/>
  <Override PartName="/ppt/diagrams/data2.xml" ContentType="application/vnd.openxmlformats-officedocument.drawingml.diagramData+xml"/>
  <Override PartName="/ppt/charts/chart3.xml" ContentType="application/vnd.openxmlformats-officedocument.drawingml.chart+xml"/>
  <Override PartName="/ppt/diagrams/layout13.xml" ContentType="application/vnd.openxmlformats-officedocument.drawingml.diagramLayout+xml"/>
  <Override PartName="/ppt/diagrams/drawing7.xml" ContentType="application/vnd.ms-office.drawingml.diagramDrawing+xml"/>
  <Override PartName="/ppt/slides/slide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diagrams/colors12.xml" ContentType="application/vnd.openxmlformats-officedocument.drawingml.diagramColors+xml"/>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charts/chart8.xml" ContentType="application/vnd.openxmlformats-officedocument.drawingml.chart+xml"/>
  <Override PartName="/ppt/diagrams/quickStyle14.xml" ContentType="application/vnd.openxmlformats-officedocument.drawingml.diagramStyle+xml"/>
  <Default Extension="wdp" ContentType="image/vnd.ms-photo"/>
  <Override PartName="/ppt/slideLayouts/slideLayout10.xml" ContentType="application/vnd.openxmlformats-officedocument.presentationml.slideLayout+xml"/>
  <Override PartName="/ppt/diagrams/layout2.xml" ContentType="application/vnd.openxmlformats-officedocument.drawingml.diagramLayout+xml"/>
  <Default Extension="vml" ContentType="application/vnd.openxmlformats-officedocument.vmlDrawing"/>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charts/chart6.xml" ContentType="application/vnd.openxmlformats-officedocument.drawingml.chart+xml"/>
  <Override PartName="/ppt/charts/chart10.xml" ContentType="application/vnd.openxmlformats-officedocument.drawingml.chart+xml"/>
  <Override PartName="/ppt/diagrams/drawing8.xml" ContentType="application/vnd.ms-office.drawingml.diagramDrawing+xml"/>
  <Override PartName="/ppt/diagrams/drawing13.xml" ContentType="application/vnd.ms-office.drawingml.diagramDrawing+xml"/>
  <Override PartName="/ppt/diagrams/data3.xml" ContentType="application/vnd.openxmlformats-officedocument.drawingml.diagramData+xml"/>
  <Override PartName="/ppt/diagrams/colors5.xml" ContentType="application/vnd.openxmlformats-officedocument.drawingml.diagramColors+xml"/>
  <Override PartName="/ppt/diagrams/quickStyle8.xml" ContentType="application/vnd.openxmlformats-officedocument.drawingml.diagramStyle+xml"/>
  <Override PartName="/ppt/diagrams/quickStyle10.xml" ContentType="application/vnd.openxmlformats-officedocument.drawingml.diagramStyle+xml"/>
  <Override PartName="/ppt/charts/chart4.xml" ContentType="application/vnd.openxmlformats-officedocument.drawingml.chart+xml"/>
  <Override PartName="/ppt/diagrams/layout14.xml" ContentType="application/vnd.openxmlformats-officedocument.drawingml.diagramLayout+xml"/>
  <Override PartName="/ppt/diagrams/drawing11.xml" ContentType="application/vnd.ms-office.drawingml.diagramDrawing+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diagrams/quickStyle6.xml" ContentType="application/vnd.openxmlformats-officedocument.drawingml.diagramStyle+xml"/>
  <Override PartName="/ppt/diagrams/layout12.xml" ContentType="application/vnd.openxmlformats-officedocument.drawingml.diagramLayout+xml"/>
  <Override PartName="/ppt/charts/chart2.xml" ContentType="application/vnd.openxmlformats-officedocument.drawingml.chart+xml"/>
  <Override PartName="/docProps/core.xml" ContentType="application/vnd.openxmlformats-package.core-properties+xml"/>
  <Override PartName="/ppt/diagrams/drawing4.xml" ContentType="application/vnd.ms-office.drawingml.diagramDrawing+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xls" ContentType="application/vnd.ms-excel"/>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charts/chart9.xml" ContentType="application/vnd.openxmlformats-officedocument.drawingml.chart+xml"/>
  <Override PartName="/ppt/charts/chart11.xml" ContentType="application/vnd.openxmlformats-officedocument.drawingml.chart+xml"/>
  <Override PartName="/ppt/commentAuthors.xml" ContentType="application/vnd.openxmlformats-officedocument.presentationml.commentAuthors+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charts/chart5.xml" ContentType="application/vnd.openxmlformats-officedocument.drawingml.chart+xml"/>
  <Override PartName="/ppt/diagrams/drawing12.xml" ContentType="application/vnd.ms-office.drawingml.diagramDrawing+xml"/>
  <Override PartName="/ppt/slides/slide7.xml" ContentType="application/vnd.openxmlformats-officedocument.presentationml.slide+xml"/>
  <Override PartName="/ppt/slideLayouts/slideLayout9.xml" ContentType="application/vnd.openxmlformats-officedocument.presentationml.slideLayout+xml"/>
  <Override PartName="/ppt/diagrams/layout11.xml" ContentType="application/vnd.openxmlformats-officedocument.drawingml.diagramLayout+xml"/>
  <Override PartName="/ppt/charts/chart1.xml" ContentType="application/vnd.openxmlformats-officedocument.drawingml.chart+xml"/>
  <Override PartName="/ppt/diagrams/colors14.xml" ContentType="application/vnd.openxmlformats-officedocument.drawingml.diagramColors+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diagrams/colors2.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colors10.xml" ContentType="application/vnd.openxmlformats-officedocument.drawingml.diagramColors+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charts/chart12.xml" ContentType="application/vnd.openxmlformats-officedocument.drawingml.char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58"/>
  </p:notesMasterIdLst>
  <p:sldIdLst>
    <p:sldId id="256" r:id="rId2"/>
    <p:sldId id="257" r:id="rId3"/>
    <p:sldId id="258" r:id="rId4"/>
    <p:sldId id="259" r:id="rId5"/>
    <p:sldId id="260" r:id="rId6"/>
    <p:sldId id="261" r:id="rId7"/>
    <p:sldId id="262" r:id="rId8"/>
    <p:sldId id="263" r:id="rId9"/>
    <p:sldId id="298" r:id="rId10"/>
    <p:sldId id="265" r:id="rId11"/>
    <p:sldId id="267" r:id="rId12"/>
    <p:sldId id="266" r:id="rId13"/>
    <p:sldId id="268" r:id="rId14"/>
    <p:sldId id="269" r:id="rId15"/>
    <p:sldId id="271" r:id="rId16"/>
    <p:sldId id="272" r:id="rId17"/>
    <p:sldId id="273" r:id="rId18"/>
    <p:sldId id="274" r:id="rId19"/>
    <p:sldId id="276" r:id="rId20"/>
    <p:sldId id="277" r:id="rId21"/>
    <p:sldId id="278" r:id="rId22"/>
    <p:sldId id="270" r:id="rId23"/>
    <p:sldId id="280" r:id="rId24"/>
    <p:sldId id="281" r:id="rId25"/>
    <p:sldId id="282" r:id="rId26"/>
    <p:sldId id="283" r:id="rId27"/>
    <p:sldId id="284" r:id="rId28"/>
    <p:sldId id="285" r:id="rId29"/>
    <p:sldId id="286" r:id="rId30"/>
    <p:sldId id="287" r:id="rId31"/>
    <p:sldId id="288" r:id="rId32"/>
    <p:sldId id="323" r:id="rId33"/>
    <p:sldId id="289" r:id="rId34"/>
    <p:sldId id="311" r:id="rId35"/>
    <p:sldId id="312" r:id="rId36"/>
    <p:sldId id="321" r:id="rId37"/>
    <p:sldId id="290" r:id="rId38"/>
    <p:sldId id="313" r:id="rId39"/>
    <p:sldId id="299" r:id="rId40"/>
    <p:sldId id="315" r:id="rId41"/>
    <p:sldId id="316" r:id="rId42"/>
    <p:sldId id="324" r:id="rId43"/>
    <p:sldId id="317" r:id="rId44"/>
    <p:sldId id="318" r:id="rId45"/>
    <p:sldId id="314" r:id="rId46"/>
    <p:sldId id="291" r:id="rId47"/>
    <p:sldId id="293" r:id="rId48"/>
    <p:sldId id="294" r:id="rId49"/>
    <p:sldId id="295" r:id="rId50"/>
    <p:sldId id="319" r:id="rId51"/>
    <p:sldId id="320" r:id="rId52"/>
    <p:sldId id="300" r:id="rId53"/>
    <p:sldId id="301" r:id="rId54"/>
    <p:sldId id="303" r:id="rId55"/>
    <p:sldId id="305" r:id="rId56"/>
    <p:sldId id="307"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0"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047" autoAdjust="0"/>
    <p:restoredTop sz="94463" autoAdjust="0"/>
  </p:normalViewPr>
  <p:slideViewPr>
    <p:cSldViewPr>
      <p:cViewPr>
        <p:scale>
          <a:sx n="75" d="100"/>
          <a:sy n="75" d="100"/>
        </p:scale>
        <p:origin x="-1296" y="84"/>
      </p:cViewPr>
      <p:guideLst>
        <p:guide orient="horz" pos="1162"/>
        <p:guide orient="horz" pos="2840"/>
        <p:guide pos="204"/>
        <p:guide pos="2699"/>
        <p:guide pos="2971"/>
        <p:guide pos="5511"/>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D:\Excel&#24037;&#20855;\&#22270;&#34920;&#12289;&#31034;&#20363;--&#27169;&#2925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b="0"/>
            </a:pPr>
            <a:r>
              <a:rPr lang="zh-CN" b="0"/>
              <a:t>全国整体店面分类</a:t>
            </a:r>
          </a:p>
        </c:rich>
      </c:tx>
      <c:layout/>
    </c:title>
    <c:plotArea>
      <c:layout/>
      <c:ofPieChart>
        <c:ofPieType val="pie"/>
        <c:varyColors val="1"/>
        <c:ser>
          <c:idx val="0"/>
          <c:order val="0"/>
          <c:tx>
            <c:strRef>
              <c:f>图表!$C$78</c:f>
              <c:strCache>
                <c:ptCount val="1"/>
                <c:pt idx="0">
                  <c:v>数量</c:v>
                </c:pt>
              </c:strCache>
            </c:strRef>
          </c:tx>
          <c:dLbls>
            <c:dLbl>
              <c:idx val="0"/>
              <c:spPr/>
              <c:txPr>
                <a:bodyPr/>
                <a:lstStyle/>
                <a:p>
                  <a:pPr>
                    <a:defRPr>
                      <a:solidFill>
                        <a:schemeClr val="bg1"/>
                      </a:solidFill>
                    </a:defRPr>
                  </a:pPr>
                  <a:endParaRPr lang="zh-CN"/>
                </a:p>
              </c:txPr>
            </c:dLbl>
            <c:dLbl>
              <c:idx val="2"/>
              <c:spPr/>
              <c:txPr>
                <a:bodyPr/>
                <a:lstStyle/>
                <a:p>
                  <a:pPr>
                    <a:defRPr>
                      <a:solidFill>
                        <a:schemeClr val="bg1"/>
                      </a:solidFill>
                    </a:defRPr>
                  </a:pPr>
                  <a:endParaRPr lang="zh-CN"/>
                </a:p>
              </c:txPr>
            </c:dLbl>
            <c:dLbl>
              <c:idx val="5"/>
              <c:layout>
                <c:manualLayout>
                  <c:x val="9.4038057742782219E-2"/>
                  <c:y val="-2.7892607174103263E-2"/>
                </c:manualLayout>
              </c:layout>
              <c:showCatName val="1"/>
              <c:showPercent val="1"/>
            </c:dLbl>
            <c:dLbl>
              <c:idx val="8"/>
              <c:layout/>
              <c:tx>
                <c:rich>
                  <a:bodyPr/>
                  <a:lstStyle/>
                  <a:p>
                    <a:r>
                      <a:rPr lang="zh-CN" altLang="en-US"/>
                      <a:t>新建店面
</a:t>
                    </a:r>
                    <a:r>
                      <a:rPr lang="en-US" altLang="zh-CN"/>
                      <a:t>3%</a:t>
                    </a:r>
                    <a:endParaRPr lang="zh-CN" altLang="en-US"/>
                  </a:p>
                </c:rich>
              </c:tx>
              <c:showCatName val="1"/>
              <c:showPercent val="1"/>
            </c:dLbl>
            <c:showCatName val="1"/>
            <c:showPercent val="1"/>
            <c:showLeaderLines val="1"/>
          </c:dLbls>
          <c:cat>
            <c:strRef>
              <c:f>图表!$B$79:$B$86</c:f>
              <c:strCache>
                <c:ptCount val="8"/>
                <c:pt idx="0">
                  <c:v>Q4签约店面</c:v>
                </c:pt>
                <c:pt idx="1">
                  <c:v>未签约店面</c:v>
                </c:pt>
                <c:pt idx="2">
                  <c:v>店面死亡（FY11）</c:v>
                </c:pt>
                <c:pt idx="3">
                  <c:v>建店完成</c:v>
                </c:pt>
                <c:pt idx="4">
                  <c:v>建设中</c:v>
                </c:pt>
                <c:pt idx="5">
                  <c:v>申请通过</c:v>
                </c:pt>
                <c:pt idx="6">
                  <c:v>审图通过</c:v>
                </c:pt>
                <c:pt idx="7">
                  <c:v>审图修改</c:v>
                </c:pt>
              </c:strCache>
            </c:strRef>
          </c:cat>
          <c:val>
            <c:numRef>
              <c:f>图表!$C$79:$C$86</c:f>
              <c:numCache>
                <c:formatCode>General</c:formatCode>
                <c:ptCount val="8"/>
                <c:pt idx="0">
                  <c:v>1256</c:v>
                </c:pt>
                <c:pt idx="1">
                  <c:v>197</c:v>
                </c:pt>
                <c:pt idx="2">
                  <c:v>533</c:v>
                </c:pt>
                <c:pt idx="3">
                  <c:v>21</c:v>
                </c:pt>
                <c:pt idx="4">
                  <c:v>3</c:v>
                </c:pt>
                <c:pt idx="5">
                  <c:v>24</c:v>
                </c:pt>
                <c:pt idx="6">
                  <c:v>26</c:v>
                </c:pt>
                <c:pt idx="7">
                  <c:v>5</c:v>
                </c:pt>
              </c:numCache>
            </c:numRef>
          </c:val>
        </c:ser>
        <c:gapWidth val="100"/>
        <c:splitType val="pos"/>
        <c:splitPos val="5"/>
        <c:secondPieSize val="61"/>
        <c:serLines/>
      </c:ofPieChart>
    </c:plotArea>
    <c:plotVisOnly val="1"/>
    <c:dispBlanksAs val="zero"/>
  </c:chart>
  <c:txPr>
    <a:bodyPr/>
    <a:lstStyle/>
    <a:p>
      <a:pPr>
        <a:defRPr sz="1400">
          <a:latin typeface="+mj-ea"/>
          <a:ea typeface="+mj-ea"/>
        </a:defRPr>
      </a:pPr>
      <a:endParaRPr lang="zh-CN"/>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zh-CN"/>
  <c:chart>
    <c:title>
      <c:layout/>
      <c:txPr>
        <a:bodyPr/>
        <a:lstStyle/>
        <a:p>
          <a:pPr>
            <a:defRPr b="0"/>
          </a:pPr>
          <a:endParaRPr lang="zh-CN"/>
        </a:p>
      </c:txPr>
    </c:title>
    <c:plotArea>
      <c:layout/>
      <c:lineChart>
        <c:grouping val="standard"/>
        <c:ser>
          <c:idx val="0"/>
          <c:order val="0"/>
          <c:tx>
            <c:strRef>
              <c:f>图表!$D$127</c:f>
              <c:strCache>
                <c:ptCount val="1"/>
                <c:pt idx="0">
                  <c:v>FY11完成数量</c:v>
                </c:pt>
              </c:strCache>
            </c:strRef>
          </c:tx>
          <c:marker>
            <c:symbol val="diamond"/>
            <c:size val="7"/>
          </c:marker>
          <c:dLbls>
            <c:dLblPos val="t"/>
            <c:showVal val="1"/>
          </c:dLbls>
          <c:cat>
            <c:strRef>
              <c:f>图表!$B$128:$B$136</c:f>
              <c:strCache>
                <c:ptCount val="9"/>
                <c:pt idx="0">
                  <c:v>广西</c:v>
                </c:pt>
                <c:pt idx="1">
                  <c:v>福建</c:v>
                </c:pt>
                <c:pt idx="2">
                  <c:v>安徽</c:v>
                </c:pt>
                <c:pt idx="3">
                  <c:v>陕西</c:v>
                </c:pt>
                <c:pt idx="4">
                  <c:v>江西</c:v>
                </c:pt>
                <c:pt idx="5">
                  <c:v>湖南</c:v>
                </c:pt>
                <c:pt idx="6">
                  <c:v>晋蒙</c:v>
                </c:pt>
                <c:pt idx="7">
                  <c:v>京津冀</c:v>
                </c:pt>
                <c:pt idx="8">
                  <c:v>广东</c:v>
                </c:pt>
              </c:strCache>
            </c:strRef>
          </c:cat>
          <c:val>
            <c:numRef>
              <c:f>图表!$D$128:$D$136</c:f>
              <c:numCache>
                <c:formatCode>General</c:formatCode>
                <c:ptCount val="9"/>
                <c:pt idx="0">
                  <c:v>34</c:v>
                </c:pt>
                <c:pt idx="1">
                  <c:v>51</c:v>
                </c:pt>
                <c:pt idx="2">
                  <c:v>52</c:v>
                </c:pt>
                <c:pt idx="3">
                  <c:v>55</c:v>
                </c:pt>
                <c:pt idx="4">
                  <c:v>56</c:v>
                </c:pt>
                <c:pt idx="5">
                  <c:v>67</c:v>
                </c:pt>
                <c:pt idx="6">
                  <c:v>69</c:v>
                </c:pt>
                <c:pt idx="7">
                  <c:v>92</c:v>
                </c:pt>
                <c:pt idx="8">
                  <c:v>101</c:v>
                </c:pt>
              </c:numCache>
            </c:numRef>
          </c:val>
        </c:ser>
        <c:marker val="1"/>
        <c:axId val="55381376"/>
        <c:axId val="55399552"/>
      </c:lineChart>
      <c:catAx>
        <c:axId val="55381376"/>
        <c:scaling>
          <c:orientation val="minMax"/>
        </c:scaling>
        <c:axPos val="b"/>
        <c:tickLblPos val="nextTo"/>
        <c:crossAx val="55399552"/>
        <c:crosses val="autoZero"/>
        <c:auto val="1"/>
        <c:lblAlgn val="ctr"/>
        <c:lblOffset val="100"/>
      </c:catAx>
      <c:valAx>
        <c:axId val="55399552"/>
        <c:scaling>
          <c:orientation val="minMax"/>
        </c:scaling>
        <c:axPos val="l"/>
        <c:numFmt formatCode="General" sourceLinked="1"/>
        <c:tickLblPos val="nextTo"/>
        <c:crossAx val="55381376"/>
        <c:crosses val="autoZero"/>
        <c:crossBetween val="between"/>
      </c:valAx>
    </c:plotArea>
    <c:plotVisOnly val="1"/>
    <c:dispBlanksAs val="gap"/>
  </c:chart>
  <c:spPr>
    <a:ln>
      <a:solidFill>
        <a:schemeClr val="accent1"/>
      </a:solidFill>
    </a:ln>
  </c:spPr>
  <c:txPr>
    <a:bodyPr/>
    <a:lstStyle/>
    <a:p>
      <a:pPr>
        <a:defRPr>
          <a:latin typeface="+mj-ea"/>
          <a:ea typeface="+mj-ea"/>
        </a:defRPr>
      </a:pPr>
      <a:endParaRPr lang="zh-CN"/>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zh-CN"/>
  <c:roundedCorners val="1"/>
  <c:chart>
    <c:title>
      <c:tx>
        <c:rich>
          <a:bodyPr/>
          <a:lstStyle/>
          <a:p>
            <a:pPr>
              <a:defRPr sz="2000" b="0"/>
            </a:pPr>
            <a:r>
              <a:rPr lang="zh-CN" sz="2000" b="0"/>
              <a:t>全国店面建设情况</a:t>
            </a:r>
          </a:p>
        </c:rich>
      </c:tx>
      <c:layout/>
    </c:title>
    <c:plotArea>
      <c:layout/>
      <c:barChart>
        <c:barDir val="col"/>
        <c:grouping val="clustered"/>
        <c:ser>
          <c:idx val="0"/>
          <c:order val="0"/>
          <c:tx>
            <c:strRef>
              <c:f>图表!$G$6</c:f>
              <c:strCache>
                <c:ptCount val="1"/>
                <c:pt idx="0">
                  <c:v>Total</c:v>
                </c:pt>
              </c:strCache>
            </c:strRef>
          </c:tx>
          <c:dLbls>
            <c:dLbl>
              <c:idx val="13"/>
              <c:layout>
                <c:manualLayout>
                  <c:x val="0"/>
                  <c:y val="2.0157478315334779E-2"/>
                </c:manualLayout>
              </c:layout>
              <c:showVal val="1"/>
            </c:dLbl>
            <c:dLbl>
              <c:idx val="14"/>
              <c:layout>
                <c:manualLayout>
                  <c:x val="0"/>
                  <c:y val="1.5118108736501087E-2"/>
                </c:manualLayout>
              </c:layout>
              <c:showVal val="1"/>
            </c:dLbl>
            <c:dLbl>
              <c:idx val="15"/>
              <c:layout>
                <c:manualLayout>
                  <c:x val="-3.3333333333333348E-3"/>
                  <c:y val="1.5118108736501087E-2"/>
                </c:manualLayout>
              </c:layout>
              <c:showVal val="1"/>
            </c:dLbl>
            <c:showVal val="1"/>
          </c:dLbls>
          <c:cat>
            <c:strRef>
              <c:f>图表!$B$7:$B$29</c:f>
              <c:strCache>
                <c:ptCount val="23"/>
                <c:pt idx="0">
                  <c:v>广东</c:v>
                </c:pt>
                <c:pt idx="1">
                  <c:v>江苏</c:v>
                </c:pt>
                <c:pt idx="2">
                  <c:v>京津冀</c:v>
                </c:pt>
                <c:pt idx="3">
                  <c:v>四川</c:v>
                </c:pt>
                <c:pt idx="4">
                  <c:v>山东</c:v>
                </c:pt>
                <c:pt idx="5">
                  <c:v>晋蒙</c:v>
                </c:pt>
                <c:pt idx="6">
                  <c:v>湖南</c:v>
                </c:pt>
                <c:pt idx="7">
                  <c:v>浙江</c:v>
                </c:pt>
                <c:pt idx="8">
                  <c:v>湖北</c:v>
                </c:pt>
                <c:pt idx="9">
                  <c:v>云贵</c:v>
                </c:pt>
                <c:pt idx="10">
                  <c:v>河南</c:v>
                </c:pt>
                <c:pt idx="11">
                  <c:v>江西</c:v>
                </c:pt>
                <c:pt idx="12">
                  <c:v>陕西</c:v>
                </c:pt>
                <c:pt idx="13">
                  <c:v>安徽</c:v>
                </c:pt>
                <c:pt idx="14">
                  <c:v>福建</c:v>
                </c:pt>
                <c:pt idx="15">
                  <c:v>黑吉</c:v>
                </c:pt>
                <c:pt idx="16">
                  <c:v>辽宁</c:v>
                </c:pt>
                <c:pt idx="17">
                  <c:v>甘青宁</c:v>
                </c:pt>
                <c:pt idx="18">
                  <c:v>广西</c:v>
                </c:pt>
                <c:pt idx="19">
                  <c:v>深圳</c:v>
                </c:pt>
                <c:pt idx="20">
                  <c:v>重庆</c:v>
                </c:pt>
                <c:pt idx="21">
                  <c:v>新疆</c:v>
                </c:pt>
                <c:pt idx="22">
                  <c:v>上海</c:v>
                </c:pt>
              </c:strCache>
            </c:strRef>
          </c:cat>
          <c:val>
            <c:numRef>
              <c:f>图表!$G$7:$G$29</c:f>
              <c:numCache>
                <c:formatCode>General</c:formatCode>
                <c:ptCount val="23"/>
                <c:pt idx="0">
                  <c:v>101</c:v>
                </c:pt>
                <c:pt idx="1">
                  <c:v>94</c:v>
                </c:pt>
                <c:pt idx="2">
                  <c:v>92</c:v>
                </c:pt>
                <c:pt idx="3">
                  <c:v>90</c:v>
                </c:pt>
                <c:pt idx="4">
                  <c:v>88</c:v>
                </c:pt>
                <c:pt idx="5">
                  <c:v>69</c:v>
                </c:pt>
                <c:pt idx="6">
                  <c:v>67</c:v>
                </c:pt>
                <c:pt idx="7">
                  <c:v>65</c:v>
                </c:pt>
                <c:pt idx="8">
                  <c:v>63</c:v>
                </c:pt>
                <c:pt idx="9">
                  <c:v>62</c:v>
                </c:pt>
                <c:pt idx="10">
                  <c:v>56</c:v>
                </c:pt>
                <c:pt idx="11">
                  <c:v>56</c:v>
                </c:pt>
                <c:pt idx="12">
                  <c:v>55</c:v>
                </c:pt>
                <c:pt idx="13">
                  <c:v>52</c:v>
                </c:pt>
                <c:pt idx="14">
                  <c:v>51</c:v>
                </c:pt>
                <c:pt idx="15">
                  <c:v>49</c:v>
                </c:pt>
                <c:pt idx="16">
                  <c:v>37</c:v>
                </c:pt>
                <c:pt idx="17">
                  <c:v>34</c:v>
                </c:pt>
                <c:pt idx="18">
                  <c:v>34</c:v>
                </c:pt>
                <c:pt idx="19">
                  <c:v>32</c:v>
                </c:pt>
                <c:pt idx="20">
                  <c:v>26</c:v>
                </c:pt>
                <c:pt idx="21">
                  <c:v>23</c:v>
                </c:pt>
                <c:pt idx="22">
                  <c:v>18</c:v>
                </c:pt>
              </c:numCache>
            </c:numRef>
          </c:val>
        </c:ser>
        <c:axId val="55205888"/>
        <c:axId val="55207424"/>
      </c:barChart>
      <c:lineChart>
        <c:grouping val="standard"/>
        <c:ser>
          <c:idx val="1"/>
          <c:order val="1"/>
          <c:tx>
            <c:strRef>
              <c:f>图表!$H$6</c:f>
              <c:strCache>
                <c:ptCount val="1"/>
                <c:pt idx="0">
                  <c:v>平均值</c:v>
                </c:pt>
              </c:strCache>
            </c:strRef>
          </c:tx>
          <c:marker>
            <c:symbol val="none"/>
          </c:marker>
          <c:cat>
            <c:strRef>
              <c:f>图表!$B$7:$B$29</c:f>
              <c:strCache>
                <c:ptCount val="23"/>
                <c:pt idx="0">
                  <c:v>广东</c:v>
                </c:pt>
                <c:pt idx="1">
                  <c:v>江苏</c:v>
                </c:pt>
                <c:pt idx="2">
                  <c:v>京津冀</c:v>
                </c:pt>
                <c:pt idx="3">
                  <c:v>四川</c:v>
                </c:pt>
                <c:pt idx="4">
                  <c:v>山东</c:v>
                </c:pt>
                <c:pt idx="5">
                  <c:v>晋蒙</c:v>
                </c:pt>
                <c:pt idx="6">
                  <c:v>湖南</c:v>
                </c:pt>
                <c:pt idx="7">
                  <c:v>浙江</c:v>
                </c:pt>
                <c:pt idx="8">
                  <c:v>湖北</c:v>
                </c:pt>
                <c:pt idx="9">
                  <c:v>云贵</c:v>
                </c:pt>
                <c:pt idx="10">
                  <c:v>河南</c:v>
                </c:pt>
                <c:pt idx="11">
                  <c:v>江西</c:v>
                </c:pt>
                <c:pt idx="12">
                  <c:v>陕西</c:v>
                </c:pt>
                <c:pt idx="13">
                  <c:v>安徽</c:v>
                </c:pt>
                <c:pt idx="14">
                  <c:v>福建</c:v>
                </c:pt>
                <c:pt idx="15">
                  <c:v>黑吉</c:v>
                </c:pt>
                <c:pt idx="16">
                  <c:v>辽宁</c:v>
                </c:pt>
                <c:pt idx="17">
                  <c:v>甘青宁</c:v>
                </c:pt>
                <c:pt idx="18">
                  <c:v>广西</c:v>
                </c:pt>
                <c:pt idx="19">
                  <c:v>深圳</c:v>
                </c:pt>
                <c:pt idx="20">
                  <c:v>重庆</c:v>
                </c:pt>
                <c:pt idx="21">
                  <c:v>新疆</c:v>
                </c:pt>
                <c:pt idx="22">
                  <c:v>上海</c:v>
                </c:pt>
              </c:strCache>
            </c:strRef>
          </c:cat>
          <c:val>
            <c:numRef>
              <c:f>图表!$H$7:$H$29</c:f>
              <c:numCache>
                <c:formatCode>0</c:formatCode>
                <c:ptCount val="23"/>
                <c:pt idx="0">
                  <c:v>57</c:v>
                </c:pt>
                <c:pt idx="1">
                  <c:v>57</c:v>
                </c:pt>
                <c:pt idx="2">
                  <c:v>57</c:v>
                </c:pt>
                <c:pt idx="3">
                  <c:v>57</c:v>
                </c:pt>
                <c:pt idx="4">
                  <c:v>57</c:v>
                </c:pt>
                <c:pt idx="5">
                  <c:v>57</c:v>
                </c:pt>
                <c:pt idx="6">
                  <c:v>57</c:v>
                </c:pt>
                <c:pt idx="7">
                  <c:v>57</c:v>
                </c:pt>
                <c:pt idx="8">
                  <c:v>57</c:v>
                </c:pt>
                <c:pt idx="9">
                  <c:v>57</c:v>
                </c:pt>
                <c:pt idx="10">
                  <c:v>57</c:v>
                </c:pt>
                <c:pt idx="11">
                  <c:v>57</c:v>
                </c:pt>
                <c:pt idx="12">
                  <c:v>57</c:v>
                </c:pt>
                <c:pt idx="13">
                  <c:v>57</c:v>
                </c:pt>
                <c:pt idx="14">
                  <c:v>57</c:v>
                </c:pt>
                <c:pt idx="15">
                  <c:v>57</c:v>
                </c:pt>
                <c:pt idx="16">
                  <c:v>57</c:v>
                </c:pt>
                <c:pt idx="17">
                  <c:v>57</c:v>
                </c:pt>
                <c:pt idx="18">
                  <c:v>57</c:v>
                </c:pt>
                <c:pt idx="19">
                  <c:v>57</c:v>
                </c:pt>
                <c:pt idx="20">
                  <c:v>57</c:v>
                </c:pt>
                <c:pt idx="21">
                  <c:v>57</c:v>
                </c:pt>
                <c:pt idx="22">
                  <c:v>57</c:v>
                </c:pt>
              </c:numCache>
            </c:numRef>
          </c:val>
        </c:ser>
        <c:marker val="1"/>
        <c:axId val="55205888"/>
        <c:axId val="55207424"/>
      </c:lineChart>
      <c:catAx>
        <c:axId val="55205888"/>
        <c:scaling>
          <c:orientation val="minMax"/>
        </c:scaling>
        <c:axPos val="b"/>
        <c:majorTickMark val="none"/>
        <c:tickLblPos val="nextTo"/>
        <c:crossAx val="55207424"/>
        <c:crosses val="autoZero"/>
        <c:auto val="1"/>
        <c:lblAlgn val="ctr"/>
        <c:lblOffset val="100"/>
      </c:catAx>
      <c:valAx>
        <c:axId val="55207424"/>
        <c:scaling>
          <c:orientation val="minMax"/>
        </c:scaling>
        <c:axPos val="l"/>
        <c:majorGridlines/>
        <c:numFmt formatCode="General" sourceLinked="1"/>
        <c:majorTickMark val="none"/>
        <c:tickLblPos val="nextTo"/>
        <c:crossAx val="55205888"/>
        <c:crosses val="autoZero"/>
        <c:crossBetween val="between"/>
      </c:valAx>
    </c:plotArea>
    <c:legend>
      <c:legendPos val="t"/>
      <c:layout/>
    </c:legend>
    <c:plotVisOnly val="1"/>
    <c:dispBlanksAs val="gap"/>
  </c:chart>
  <c:txPr>
    <a:bodyPr/>
    <a:lstStyle/>
    <a:p>
      <a:pPr>
        <a:defRPr sz="1400">
          <a:latin typeface="+mj-ea"/>
          <a:ea typeface="+mj-ea"/>
        </a:defRPr>
      </a:pPr>
      <a:endParaRPr lang="zh-CN"/>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lang val="zh-CN"/>
  <c:roundedCorners val="1"/>
  <c:chart>
    <c:title>
      <c:tx>
        <c:rich>
          <a:bodyPr/>
          <a:lstStyle/>
          <a:p>
            <a:pPr>
              <a:defRPr sz="2000" b="0"/>
            </a:pPr>
            <a:r>
              <a:rPr lang="en-US" sz="2000" b="0"/>
              <a:t>FY11</a:t>
            </a:r>
            <a:r>
              <a:rPr lang="zh-CN" sz="2000" b="0"/>
              <a:t>全国建设完成情况</a:t>
            </a:r>
          </a:p>
        </c:rich>
      </c:tx>
      <c:layout/>
    </c:title>
    <c:plotArea>
      <c:layout/>
      <c:barChart>
        <c:barDir val="col"/>
        <c:grouping val="clustered"/>
        <c:ser>
          <c:idx val="0"/>
          <c:order val="0"/>
          <c:tx>
            <c:strRef>
              <c:f>图表!$D$33</c:f>
              <c:strCache>
                <c:ptCount val="1"/>
                <c:pt idx="0">
                  <c:v>FY11完成</c:v>
                </c:pt>
              </c:strCache>
            </c:strRef>
          </c:tx>
          <c:dLbls>
            <c:showVal val="1"/>
          </c:dLbls>
          <c:cat>
            <c:strRef>
              <c:f>图表!$B$34:$B$56</c:f>
              <c:strCache>
                <c:ptCount val="23"/>
                <c:pt idx="0">
                  <c:v>湖南</c:v>
                </c:pt>
                <c:pt idx="1">
                  <c:v>广东</c:v>
                </c:pt>
                <c:pt idx="2">
                  <c:v>江西</c:v>
                </c:pt>
                <c:pt idx="3">
                  <c:v>晋蒙</c:v>
                </c:pt>
                <c:pt idx="4">
                  <c:v>京津冀</c:v>
                </c:pt>
                <c:pt idx="5">
                  <c:v>安徽</c:v>
                </c:pt>
                <c:pt idx="6">
                  <c:v>陕西</c:v>
                </c:pt>
                <c:pt idx="7">
                  <c:v>广西</c:v>
                </c:pt>
                <c:pt idx="8">
                  <c:v>福建</c:v>
                </c:pt>
                <c:pt idx="9">
                  <c:v>上海</c:v>
                </c:pt>
                <c:pt idx="10">
                  <c:v>山东</c:v>
                </c:pt>
                <c:pt idx="11">
                  <c:v>四川</c:v>
                </c:pt>
                <c:pt idx="12">
                  <c:v>河南</c:v>
                </c:pt>
                <c:pt idx="13">
                  <c:v>新疆</c:v>
                </c:pt>
                <c:pt idx="14">
                  <c:v>湖北</c:v>
                </c:pt>
                <c:pt idx="15">
                  <c:v>甘青宁</c:v>
                </c:pt>
                <c:pt idx="16">
                  <c:v>江苏</c:v>
                </c:pt>
                <c:pt idx="17">
                  <c:v>浙江</c:v>
                </c:pt>
                <c:pt idx="18">
                  <c:v>云贵</c:v>
                </c:pt>
                <c:pt idx="19">
                  <c:v>辽宁</c:v>
                </c:pt>
                <c:pt idx="20">
                  <c:v>重庆</c:v>
                </c:pt>
                <c:pt idx="21">
                  <c:v>深圳</c:v>
                </c:pt>
                <c:pt idx="22">
                  <c:v>黑吉</c:v>
                </c:pt>
              </c:strCache>
            </c:strRef>
          </c:cat>
          <c:val>
            <c:numRef>
              <c:f>图表!$D$34:$D$56</c:f>
              <c:numCache>
                <c:formatCode>General</c:formatCode>
                <c:ptCount val="23"/>
                <c:pt idx="0">
                  <c:v>67</c:v>
                </c:pt>
                <c:pt idx="1">
                  <c:v>101</c:v>
                </c:pt>
                <c:pt idx="2">
                  <c:v>56</c:v>
                </c:pt>
                <c:pt idx="3">
                  <c:v>69</c:v>
                </c:pt>
                <c:pt idx="4">
                  <c:v>92</c:v>
                </c:pt>
                <c:pt idx="5">
                  <c:v>52</c:v>
                </c:pt>
                <c:pt idx="6">
                  <c:v>55</c:v>
                </c:pt>
                <c:pt idx="7">
                  <c:v>34</c:v>
                </c:pt>
                <c:pt idx="8">
                  <c:v>51</c:v>
                </c:pt>
                <c:pt idx="9">
                  <c:v>18</c:v>
                </c:pt>
                <c:pt idx="10">
                  <c:v>88</c:v>
                </c:pt>
                <c:pt idx="11">
                  <c:v>90</c:v>
                </c:pt>
                <c:pt idx="12">
                  <c:v>56</c:v>
                </c:pt>
                <c:pt idx="13">
                  <c:v>23</c:v>
                </c:pt>
                <c:pt idx="14">
                  <c:v>63</c:v>
                </c:pt>
                <c:pt idx="15">
                  <c:v>34</c:v>
                </c:pt>
                <c:pt idx="16">
                  <c:v>94</c:v>
                </c:pt>
                <c:pt idx="17">
                  <c:v>65</c:v>
                </c:pt>
                <c:pt idx="18">
                  <c:v>62</c:v>
                </c:pt>
                <c:pt idx="19">
                  <c:v>37</c:v>
                </c:pt>
                <c:pt idx="20">
                  <c:v>26</c:v>
                </c:pt>
                <c:pt idx="21">
                  <c:v>32</c:v>
                </c:pt>
                <c:pt idx="22">
                  <c:v>49</c:v>
                </c:pt>
              </c:numCache>
            </c:numRef>
          </c:val>
        </c:ser>
        <c:axId val="60764544"/>
        <c:axId val="60766080"/>
      </c:barChart>
      <c:lineChart>
        <c:grouping val="standard"/>
        <c:ser>
          <c:idx val="1"/>
          <c:order val="1"/>
          <c:tx>
            <c:strRef>
              <c:f>图表!$E$33</c:f>
              <c:strCache>
                <c:ptCount val="1"/>
                <c:pt idx="0">
                  <c:v>FY11完成率</c:v>
                </c:pt>
              </c:strCache>
            </c:strRef>
          </c:tx>
          <c:marker>
            <c:symbol val="none"/>
          </c:marker>
          <c:cat>
            <c:strRef>
              <c:f>图表!$B$34:$B$56</c:f>
              <c:strCache>
                <c:ptCount val="23"/>
                <c:pt idx="0">
                  <c:v>湖南</c:v>
                </c:pt>
                <c:pt idx="1">
                  <c:v>广东</c:v>
                </c:pt>
                <c:pt idx="2">
                  <c:v>江西</c:v>
                </c:pt>
                <c:pt idx="3">
                  <c:v>晋蒙</c:v>
                </c:pt>
                <c:pt idx="4">
                  <c:v>京津冀</c:v>
                </c:pt>
                <c:pt idx="5">
                  <c:v>安徽</c:v>
                </c:pt>
                <c:pt idx="6">
                  <c:v>陕西</c:v>
                </c:pt>
                <c:pt idx="7">
                  <c:v>广西</c:v>
                </c:pt>
                <c:pt idx="8">
                  <c:v>福建</c:v>
                </c:pt>
                <c:pt idx="9">
                  <c:v>上海</c:v>
                </c:pt>
                <c:pt idx="10">
                  <c:v>山东</c:v>
                </c:pt>
                <c:pt idx="11">
                  <c:v>四川</c:v>
                </c:pt>
                <c:pt idx="12">
                  <c:v>河南</c:v>
                </c:pt>
                <c:pt idx="13">
                  <c:v>新疆</c:v>
                </c:pt>
                <c:pt idx="14">
                  <c:v>湖北</c:v>
                </c:pt>
                <c:pt idx="15">
                  <c:v>甘青宁</c:v>
                </c:pt>
                <c:pt idx="16">
                  <c:v>江苏</c:v>
                </c:pt>
                <c:pt idx="17">
                  <c:v>浙江</c:v>
                </c:pt>
                <c:pt idx="18">
                  <c:v>云贵</c:v>
                </c:pt>
                <c:pt idx="19">
                  <c:v>辽宁</c:v>
                </c:pt>
                <c:pt idx="20">
                  <c:v>重庆</c:v>
                </c:pt>
                <c:pt idx="21">
                  <c:v>深圳</c:v>
                </c:pt>
                <c:pt idx="22">
                  <c:v>黑吉</c:v>
                </c:pt>
              </c:strCache>
            </c:strRef>
          </c:cat>
          <c:val>
            <c:numRef>
              <c:f>图表!$E$34:$E$56</c:f>
              <c:numCache>
                <c:formatCode>0%</c:formatCode>
                <c:ptCount val="23"/>
                <c:pt idx="0">
                  <c:v>2.0303030303030303</c:v>
                </c:pt>
                <c:pt idx="1">
                  <c:v>2.02</c:v>
                </c:pt>
                <c:pt idx="2">
                  <c:v>1.8666666666666667</c:v>
                </c:pt>
                <c:pt idx="3">
                  <c:v>1.7249999999999994</c:v>
                </c:pt>
                <c:pt idx="4">
                  <c:v>1.7037037037037037</c:v>
                </c:pt>
                <c:pt idx="5">
                  <c:v>1.625</c:v>
                </c:pt>
                <c:pt idx="6">
                  <c:v>1.5714285714285721</c:v>
                </c:pt>
                <c:pt idx="7">
                  <c:v>1.5454545454545454</c:v>
                </c:pt>
                <c:pt idx="8">
                  <c:v>1.307692307692307</c:v>
                </c:pt>
                <c:pt idx="9">
                  <c:v>1.2857142857142851</c:v>
                </c:pt>
                <c:pt idx="10">
                  <c:v>1.2571428571428565</c:v>
                </c:pt>
                <c:pt idx="11">
                  <c:v>1.2</c:v>
                </c:pt>
                <c:pt idx="12">
                  <c:v>1.191489361702128</c:v>
                </c:pt>
                <c:pt idx="13">
                  <c:v>1.1499999999999992</c:v>
                </c:pt>
                <c:pt idx="14">
                  <c:v>1.1454545454545455</c:v>
                </c:pt>
                <c:pt idx="15">
                  <c:v>1.1333333333333333</c:v>
                </c:pt>
                <c:pt idx="16">
                  <c:v>1.1058823529411759</c:v>
                </c:pt>
                <c:pt idx="17">
                  <c:v>1.0833333333333333</c:v>
                </c:pt>
                <c:pt idx="18">
                  <c:v>1.0689655172413792</c:v>
                </c:pt>
                <c:pt idx="19">
                  <c:v>1.0571428571428572</c:v>
                </c:pt>
                <c:pt idx="20">
                  <c:v>1.04</c:v>
                </c:pt>
                <c:pt idx="21">
                  <c:v>0.84210526315789502</c:v>
                </c:pt>
                <c:pt idx="22">
                  <c:v>0.80327868852459072</c:v>
                </c:pt>
              </c:numCache>
            </c:numRef>
          </c:val>
        </c:ser>
        <c:marker val="1"/>
        <c:axId val="60769408"/>
        <c:axId val="60767616"/>
      </c:lineChart>
      <c:catAx>
        <c:axId val="60764544"/>
        <c:scaling>
          <c:orientation val="minMax"/>
        </c:scaling>
        <c:axPos val="b"/>
        <c:majorTickMark val="none"/>
        <c:tickLblPos val="nextTo"/>
        <c:crossAx val="60766080"/>
        <c:crosses val="autoZero"/>
        <c:auto val="1"/>
        <c:lblAlgn val="ctr"/>
        <c:lblOffset val="100"/>
      </c:catAx>
      <c:valAx>
        <c:axId val="60766080"/>
        <c:scaling>
          <c:orientation val="minMax"/>
        </c:scaling>
        <c:axPos val="l"/>
        <c:majorGridlines/>
        <c:numFmt formatCode="General" sourceLinked="1"/>
        <c:majorTickMark val="none"/>
        <c:tickLblPos val="nextTo"/>
        <c:crossAx val="60764544"/>
        <c:crosses val="autoZero"/>
        <c:crossBetween val="between"/>
      </c:valAx>
      <c:valAx>
        <c:axId val="60767616"/>
        <c:scaling>
          <c:orientation val="minMax"/>
        </c:scaling>
        <c:axPos val="r"/>
        <c:numFmt formatCode="0%" sourceLinked="1"/>
        <c:tickLblPos val="nextTo"/>
        <c:crossAx val="60769408"/>
        <c:crosses val="max"/>
        <c:crossBetween val="between"/>
      </c:valAx>
      <c:catAx>
        <c:axId val="60769408"/>
        <c:scaling>
          <c:orientation val="minMax"/>
        </c:scaling>
        <c:delete val="1"/>
        <c:axPos val="b"/>
        <c:tickLblPos val="none"/>
        <c:crossAx val="60767616"/>
        <c:crosses val="autoZero"/>
        <c:auto val="1"/>
        <c:lblAlgn val="ctr"/>
        <c:lblOffset val="100"/>
      </c:catAx>
    </c:plotArea>
    <c:legend>
      <c:legendPos val="t"/>
      <c:layout/>
    </c:legend>
    <c:plotVisOnly val="1"/>
    <c:dispBlanksAs val="gap"/>
  </c:chart>
  <c:txPr>
    <a:bodyPr/>
    <a:lstStyle/>
    <a:p>
      <a:pPr>
        <a:defRPr sz="1200">
          <a:latin typeface="+mj-ea"/>
          <a:ea typeface="+mj-ea"/>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zh-CN"/>
              <a:t>全国整体店面分类</a:t>
            </a:r>
          </a:p>
        </c:rich>
      </c:tx>
      <c:layout/>
    </c:title>
    <c:plotArea>
      <c:layout/>
      <c:ofPieChart>
        <c:ofPieType val="bar"/>
        <c:varyColors val="1"/>
        <c:ser>
          <c:idx val="0"/>
          <c:order val="0"/>
          <c:tx>
            <c:strRef>
              <c:f>图表!$C$78</c:f>
              <c:strCache>
                <c:ptCount val="1"/>
                <c:pt idx="0">
                  <c:v>数量</c:v>
                </c:pt>
              </c:strCache>
            </c:strRef>
          </c:tx>
          <c:dLbls>
            <c:dLbl>
              <c:idx val="0"/>
              <c:spPr/>
              <c:txPr>
                <a:bodyPr/>
                <a:lstStyle/>
                <a:p>
                  <a:pPr>
                    <a:defRPr>
                      <a:solidFill>
                        <a:schemeClr val="bg1"/>
                      </a:solidFill>
                    </a:defRPr>
                  </a:pPr>
                  <a:endParaRPr lang="zh-CN"/>
                </a:p>
              </c:txPr>
            </c:dLbl>
            <c:dLbl>
              <c:idx val="2"/>
              <c:spPr/>
              <c:txPr>
                <a:bodyPr/>
                <a:lstStyle/>
                <a:p>
                  <a:pPr>
                    <a:defRPr>
                      <a:solidFill>
                        <a:schemeClr val="bg1"/>
                      </a:solidFill>
                    </a:defRPr>
                  </a:pPr>
                  <a:endParaRPr lang="zh-CN"/>
                </a:p>
              </c:txPr>
            </c:dLbl>
            <c:dLbl>
              <c:idx val="3"/>
              <c:layout>
                <c:manualLayout>
                  <c:x val="-0.13611111111111118"/>
                  <c:y val="-4.629629629629632E-3"/>
                </c:manualLayout>
              </c:layout>
              <c:spPr/>
              <c:txPr>
                <a:bodyPr/>
                <a:lstStyle/>
                <a:p>
                  <a:pPr>
                    <a:defRPr>
                      <a:solidFill>
                        <a:schemeClr val="bg1"/>
                      </a:solidFill>
                    </a:defRPr>
                  </a:pPr>
                  <a:endParaRPr lang="zh-CN"/>
                </a:p>
              </c:txPr>
              <c:showVal val="1"/>
              <c:showCatName val="1"/>
            </c:dLbl>
            <c:dLbl>
              <c:idx val="4"/>
              <c:layout>
                <c:manualLayout>
                  <c:x val="-0.12777777777777777"/>
                  <c:y val="1.38888888888889E-2"/>
                </c:manualLayout>
              </c:layout>
              <c:showVal val="1"/>
              <c:showCatName val="1"/>
            </c:dLbl>
            <c:dLbl>
              <c:idx val="5"/>
              <c:layout>
                <c:manualLayout>
                  <c:x val="-0.1388888888888889"/>
                  <c:y val="0"/>
                </c:manualLayout>
              </c:layout>
              <c:spPr/>
              <c:txPr>
                <a:bodyPr/>
                <a:lstStyle/>
                <a:p>
                  <a:pPr>
                    <a:defRPr>
                      <a:solidFill>
                        <a:schemeClr val="bg1"/>
                      </a:solidFill>
                    </a:defRPr>
                  </a:pPr>
                  <a:endParaRPr lang="zh-CN"/>
                </a:p>
              </c:txPr>
              <c:showVal val="1"/>
              <c:showCatName val="1"/>
            </c:dLbl>
            <c:dLbl>
              <c:idx val="6"/>
              <c:layout>
                <c:manualLayout>
                  <c:x val="-0.1388888888888889"/>
                  <c:y val="8.4875562720133604E-17"/>
                </c:manualLayout>
              </c:layout>
              <c:spPr/>
              <c:txPr>
                <a:bodyPr/>
                <a:lstStyle/>
                <a:p>
                  <a:pPr>
                    <a:defRPr>
                      <a:solidFill>
                        <a:schemeClr val="bg1"/>
                      </a:solidFill>
                    </a:defRPr>
                  </a:pPr>
                  <a:endParaRPr lang="zh-CN"/>
                </a:p>
              </c:txPr>
              <c:showVal val="1"/>
              <c:showCatName val="1"/>
            </c:dLbl>
            <c:dLbl>
              <c:idx val="7"/>
              <c:layout>
                <c:manualLayout>
                  <c:x val="-0.14722222222222231"/>
                  <c:y val="8.3333333333333343E-2"/>
                </c:manualLayout>
              </c:layout>
              <c:showVal val="1"/>
              <c:showCatName val="1"/>
            </c:dLbl>
            <c:dLbl>
              <c:idx val="8"/>
              <c:layout/>
              <c:tx>
                <c:rich>
                  <a:bodyPr/>
                  <a:lstStyle/>
                  <a:p>
                    <a:r>
                      <a:rPr lang="zh-CN" altLang="en-US"/>
                      <a:t>新建店面</a:t>
                    </a:r>
                    <a:r>
                      <a:rPr lang="en-US" altLang="zh-CN"/>
                      <a:t> 79</a:t>
                    </a:r>
                  </a:p>
                </c:rich>
              </c:tx>
              <c:showVal val="1"/>
              <c:showCatName val="1"/>
            </c:dLbl>
            <c:showVal val="1"/>
            <c:showCatName val="1"/>
            <c:showLeaderLines val="1"/>
          </c:dLbls>
          <c:cat>
            <c:strRef>
              <c:f>图表!$B$79:$B$86</c:f>
              <c:strCache>
                <c:ptCount val="8"/>
                <c:pt idx="0">
                  <c:v>Q4签约店面</c:v>
                </c:pt>
                <c:pt idx="1">
                  <c:v>未签约店面</c:v>
                </c:pt>
                <c:pt idx="2">
                  <c:v>店面死亡（FY11）</c:v>
                </c:pt>
                <c:pt idx="3">
                  <c:v>建店完成</c:v>
                </c:pt>
                <c:pt idx="4">
                  <c:v>建设中</c:v>
                </c:pt>
                <c:pt idx="5">
                  <c:v>申请通过</c:v>
                </c:pt>
                <c:pt idx="6">
                  <c:v>审图通过</c:v>
                </c:pt>
                <c:pt idx="7">
                  <c:v>审图修改</c:v>
                </c:pt>
              </c:strCache>
            </c:strRef>
          </c:cat>
          <c:val>
            <c:numRef>
              <c:f>图表!$C$79:$C$86</c:f>
              <c:numCache>
                <c:formatCode>General</c:formatCode>
                <c:ptCount val="8"/>
                <c:pt idx="0">
                  <c:v>1256</c:v>
                </c:pt>
                <c:pt idx="1">
                  <c:v>197</c:v>
                </c:pt>
                <c:pt idx="2">
                  <c:v>533</c:v>
                </c:pt>
                <c:pt idx="3">
                  <c:v>21</c:v>
                </c:pt>
                <c:pt idx="4">
                  <c:v>3</c:v>
                </c:pt>
                <c:pt idx="5">
                  <c:v>24</c:v>
                </c:pt>
                <c:pt idx="6">
                  <c:v>26</c:v>
                </c:pt>
                <c:pt idx="7">
                  <c:v>5</c:v>
                </c:pt>
              </c:numCache>
            </c:numRef>
          </c:val>
        </c:ser>
        <c:gapWidth val="100"/>
        <c:splitType val="pos"/>
        <c:splitPos val="5"/>
        <c:secondPieSize val="75"/>
        <c:serLines/>
      </c:ofPieChart>
    </c:plotArea>
    <c:plotVisOnly val="1"/>
    <c:dispBlanksAs val="zero"/>
  </c:chart>
  <c:txPr>
    <a:bodyPr/>
    <a:lstStyle/>
    <a:p>
      <a:pPr>
        <a:defRPr b="0">
          <a:latin typeface="+mj-ea"/>
          <a:ea typeface="+mj-ea"/>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b="0"/>
            </a:pPr>
            <a:r>
              <a:rPr lang="en-US" b="0"/>
              <a:t>FY11</a:t>
            </a:r>
            <a:r>
              <a:rPr lang="zh-CN" b="0"/>
              <a:t>建设完成情况</a:t>
            </a:r>
          </a:p>
        </c:rich>
      </c:tx>
      <c:layout/>
    </c:title>
    <c:plotArea>
      <c:layout/>
      <c:barChart>
        <c:barDir val="col"/>
        <c:grouping val="clustered"/>
        <c:ser>
          <c:idx val="0"/>
          <c:order val="0"/>
          <c:tx>
            <c:strRef>
              <c:f>图表!$D$98</c:f>
              <c:strCache>
                <c:ptCount val="1"/>
                <c:pt idx="0">
                  <c:v>FY11完成数量</c:v>
                </c:pt>
              </c:strCache>
            </c:strRef>
          </c:tx>
          <c:cat>
            <c:strRef>
              <c:f>图表!$B$99:$B$107</c:f>
              <c:strCache>
                <c:ptCount val="9"/>
                <c:pt idx="0">
                  <c:v>湖南</c:v>
                </c:pt>
                <c:pt idx="1">
                  <c:v>广东</c:v>
                </c:pt>
                <c:pt idx="2">
                  <c:v>江西</c:v>
                </c:pt>
                <c:pt idx="3">
                  <c:v>晋蒙</c:v>
                </c:pt>
                <c:pt idx="4">
                  <c:v>京津冀</c:v>
                </c:pt>
                <c:pt idx="5">
                  <c:v>安徽</c:v>
                </c:pt>
                <c:pt idx="6">
                  <c:v>陕西</c:v>
                </c:pt>
                <c:pt idx="7">
                  <c:v>广西</c:v>
                </c:pt>
                <c:pt idx="8">
                  <c:v>福建</c:v>
                </c:pt>
              </c:strCache>
            </c:strRef>
          </c:cat>
          <c:val>
            <c:numRef>
              <c:f>图表!$D$99:$D$107</c:f>
              <c:numCache>
                <c:formatCode>General</c:formatCode>
                <c:ptCount val="9"/>
                <c:pt idx="0">
                  <c:v>67</c:v>
                </c:pt>
                <c:pt idx="1">
                  <c:v>101</c:v>
                </c:pt>
                <c:pt idx="2">
                  <c:v>56</c:v>
                </c:pt>
                <c:pt idx="3">
                  <c:v>69</c:v>
                </c:pt>
                <c:pt idx="4">
                  <c:v>92</c:v>
                </c:pt>
                <c:pt idx="5">
                  <c:v>52</c:v>
                </c:pt>
                <c:pt idx="6">
                  <c:v>55</c:v>
                </c:pt>
                <c:pt idx="7">
                  <c:v>34</c:v>
                </c:pt>
                <c:pt idx="8">
                  <c:v>51</c:v>
                </c:pt>
              </c:numCache>
            </c:numRef>
          </c:val>
        </c:ser>
        <c:axId val="53532160"/>
        <c:axId val="53533696"/>
      </c:barChart>
      <c:catAx>
        <c:axId val="53532160"/>
        <c:scaling>
          <c:orientation val="minMax"/>
        </c:scaling>
        <c:axPos val="b"/>
        <c:tickLblPos val="nextTo"/>
        <c:crossAx val="53533696"/>
        <c:crosses val="autoZero"/>
        <c:auto val="1"/>
        <c:lblAlgn val="ctr"/>
        <c:lblOffset val="100"/>
      </c:catAx>
      <c:valAx>
        <c:axId val="53533696"/>
        <c:scaling>
          <c:orientation val="minMax"/>
        </c:scaling>
        <c:axPos val="l"/>
        <c:majorGridlines/>
        <c:numFmt formatCode="General" sourceLinked="1"/>
        <c:tickLblPos val="nextTo"/>
        <c:crossAx val="53532160"/>
        <c:crosses val="autoZero"/>
        <c:crossBetween val="between"/>
      </c:valAx>
    </c:plotArea>
    <c:legend>
      <c:legendPos val="r"/>
      <c:layout/>
    </c:legend>
    <c:plotVisOnly val="1"/>
    <c:dispBlanksAs val="gap"/>
  </c:chart>
  <c:spPr>
    <a:ln>
      <a:solidFill>
        <a:schemeClr val="accent1"/>
      </a:solidFill>
    </a:ln>
  </c:spPr>
  <c:txPr>
    <a:bodyPr/>
    <a:lstStyle/>
    <a:p>
      <a:pPr>
        <a:defRPr>
          <a:latin typeface="+mj-ea"/>
          <a:ea typeface="+mj-ea"/>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b="0"/>
            </a:pPr>
            <a:r>
              <a:rPr lang="en-US" b="0"/>
              <a:t>FY11</a:t>
            </a:r>
            <a:r>
              <a:rPr lang="zh-CN" b="0"/>
              <a:t>店面建设完成数量</a:t>
            </a:r>
          </a:p>
        </c:rich>
      </c:tx>
      <c:layout/>
    </c:title>
    <c:plotArea>
      <c:layout/>
      <c:barChart>
        <c:barDir val="col"/>
        <c:grouping val="clustered"/>
        <c:ser>
          <c:idx val="0"/>
          <c:order val="0"/>
          <c:tx>
            <c:strRef>
              <c:f>图表!$D$98</c:f>
              <c:strCache>
                <c:ptCount val="1"/>
                <c:pt idx="0">
                  <c:v>FY11完成数量</c:v>
                </c:pt>
              </c:strCache>
            </c:strRef>
          </c:tx>
          <c:dLbls>
            <c:showVal val="1"/>
          </c:dLbls>
          <c:cat>
            <c:strRef>
              <c:f>图表!$B$99:$B$107</c:f>
              <c:strCache>
                <c:ptCount val="9"/>
                <c:pt idx="0">
                  <c:v>湖南</c:v>
                </c:pt>
                <c:pt idx="1">
                  <c:v>广东</c:v>
                </c:pt>
                <c:pt idx="2">
                  <c:v>江西</c:v>
                </c:pt>
                <c:pt idx="3">
                  <c:v>晋蒙</c:v>
                </c:pt>
                <c:pt idx="4">
                  <c:v>京津冀</c:v>
                </c:pt>
                <c:pt idx="5">
                  <c:v>安徽</c:v>
                </c:pt>
                <c:pt idx="6">
                  <c:v>陕西</c:v>
                </c:pt>
                <c:pt idx="7">
                  <c:v>广西</c:v>
                </c:pt>
                <c:pt idx="8">
                  <c:v>福建</c:v>
                </c:pt>
              </c:strCache>
            </c:strRef>
          </c:cat>
          <c:val>
            <c:numRef>
              <c:f>图表!$D$99:$D$107</c:f>
              <c:numCache>
                <c:formatCode>General</c:formatCode>
                <c:ptCount val="9"/>
                <c:pt idx="0">
                  <c:v>67</c:v>
                </c:pt>
                <c:pt idx="1">
                  <c:v>101</c:v>
                </c:pt>
                <c:pt idx="2">
                  <c:v>56</c:v>
                </c:pt>
                <c:pt idx="3">
                  <c:v>69</c:v>
                </c:pt>
                <c:pt idx="4">
                  <c:v>92</c:v>
                </c:pt>
                <c:pt idx="5">
                  <c:v>52</c:v>
                </c:pt>
                <c:pt idx="6">
                  <c:v>55</c:v>
                </c:pt>
                <c:pt idx="7">
                  <c:v>34</c:v>
                </c:pt>
                <c:pt idx="8">
                  <c:v>51</c:v>
                </c:pt>
              </c:numCache>
            </c:numRef>
          </c:val>
        </c:ser>
        <c:axId val="53558272"/>
        <c:axId val="53601024"/>
      </c:barChart>
      <c:catAx>
        <c:axId val="53558272"/>
        <c:scaling>
          <c:orientation val="minMax"/>
        </c:scaling>
        <c:axPos val="b"/>
        <c:majorTickMark val="none"/>
        <c:tickLblPos val="nextTo"/>
        <c:crossAx val="53601024"/>
        <c:crosses val="autoZero"/>
        <c:auto val="1"/>
        <c:lblAlgn val="ctr"/>
        <c:lblOffset val="100"/>
      </c:catAx>
      <c:valAx>
        <c:axId val="53601024"/>
        <c:scaling>
          <c:orientation val="minMax"/>
        </c:scaling>
        <c:delete val="1"/>
        <c:axPos val="l"/>
        <c:numFmt formatCode="General" sourceLinked="1"/>
        <c:tickLblPos val="none"/>
        <c:crossAx val="53558272"/>
        <c:crosses val="autoZero"/>
        <c:crossBetween val="between"/>
      </c:valAx>
      <c:spPr>
        <a:noFill/>
        <a:ln w="25400">
          <a:noFill/>
        </a:ln>
      </c:spPr>
    </c:plotArea>
    <c:plotVisOnly val="1"/>
    <c:dispBlanksAs val="gap"/>
  </c:chart>
  <c:spPr>
    <a:ln>
      <a:solidFill>
        <a:schemeClr val="accent1"/>
      </a:solidFill>
    </a:ln>
  </c:spPr>
  <c:txPr>
    <a:bodyPr/>
    <a:lstStyle/>
    <a:p>
      <a:pPr>
        <a:defRPr>
          <a:latin typeface="+mj-ea"/>
          <a:ea typeface="+mj-ea"/>
        </a:defRPr>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en-US"/>
              <a:t>FY11Q4</a:t>
            </a:r>
            <a:r>
              <a:rPr lang="zh-CN"/>
              <a:t>店面建设状态</a:t>
            </a:r>
          </a:p>
        </c:rich>
      </c:tx>
      <c:layout/>
    </c:title>
    <c:plotArea>
      <c:layout/>
      <c:barChart>
        <c:barDir val="col"/>
        <c:grouping val="clustered"/>
        <c:ser>
          <c:idx val="0"/>
          <c:order val="0"/>
          <c:tx>
            <c:strRef>
              <c:f>图表!$C$144</c:f>
              <c:strCache>
                <c:ptCount val="1"/>
                <c:pt idx="0">
                  <c:v>数量</c:v>
                </c:pt>
              </c:strCache>
            </c:strRef>
          </c:tx>
          <c:dLbls>
            <c:txPr>
              <a:bodyPr/>
              <a:lstStyle/>
              <a:p>
                <a:pPr>
                  <a:defRPr sz="1400"/>
                </a:pPr>
                <a:endParaRPr lang="zh-CN"/>
              </a:p>
            </c:txPr>
            <c:showVal val="1"/>
          </c:dLbls>
          <c:cat>
            <c:strRef>
              <c:f>图表!$B$145:$B$149</c:f>
              <c:strCache>
                <c:ptCount val="5"/>
                <c:pt idx="0">
                  <c:v>建店完成</c:v>
                </c:pt>
                <c:pt idx="1">
                  <c:v>建设中</c:v>
                </c:pt>
                <c:pt idx="2">
                  <c:v>申请通过</c:v>
                </c:pt>
                <c:pt idx="3">
                  <c:v>审图通过</c:v>
                </c:pt>
                <c:pt idx="4">
                  <c:v>审图修改</c:v>
                </c:pt>
              </c:strCache>
            </c:strRef>
          </c:cat>
          <c:val>
            <c:numRef>
              <c:f>图表!$C$145:$C$149</c:f>
              <c:numCache>
                <c:formatCode>General</c:formatCode>
                <c:ptCount val="5"/>
                <c:pt idx="0">
                  <c:v>7</c:v>
                </c:pt>
                <c:pt idx="1">
                  <c:v>3</c:v>
                </c:pt>
                <c:pt idx="2">
                  <c:v>4</c:v>
                </c:pt>
                <c:pt idx="3">
                  <c:v>46</c:v>
                </c:pt>
                <c:pt idx="4">
                  <c:v>5</c:v>
                </c:pt>
              </c:numCache>
            </c:numRef>
          </c:val>
        </c:ser>
        <c:axId val="54183424"/>
        <c:axId val="54184960"/>
      </c:barChart>
      <c:catAx>
        <c:axId val="54183424"/>
        <c:scaling>
          <c:orientation val="minMax"/>
        </c:scaling>
        <c:axPos val="b"/>
        <c:tickLblPos val="nextTo"/>
        <c:crossAx val="54184960"/>
        <c:crosses val="autoZero"/>
        <c:auto val="1"/>
        <c:lblAlgn val="ctr"/>
        <c:lblOffset val="100"/>
      </c:catAx>
      <c:valAx>
        <c:axId val="54184960"/>
        <c:scaling>
          <c:orientation val="minMax"/>
        </c:scaling>
        <c:axPos val="l"/>
        <c:majorGridlines/>
        <c:numFmt formatCode="General" sourceLinked="1"/>
        <c:tickLblPos val="nextTo"/>
        <c:crossAx val="54183424"/>
        <c:crosses val="autoZero"/>
        <c:crossBetween val="between"/>
      </c:valAx>
    </c:plotArea>
    <c:plotVisOnly val="1"/>
    <c:dispBlanksAs val="gap"/>
  </c:chart>
  <c:spPr>
    <a:solidFill>
      <a:schemeClr val="lt1"/>
    </a:solidFill>
    <a:ln w="28575"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a:pPr>
            <a:r>
              <a:rPr lang="en-US"/>
              <a:t>FY11Q4</a:t>
            </a:r>
            <a:r>
              <a:rPr lang="zh-CN"/>
              <a:t>店面建设状态</a:t>
            </a:r>
          </a:p>
        </c:rich>
      </c:tx>
      <c:layout/>
    </c:title>
    <c:plotArea>
      <c:layout/>
      <c:barChart>
        <c:barDir val="col"/>
        <c:grouping val="clustered"/>
        <c:ser>
          <c:idx val="0"/>
          <c:order val="0"/>
          <c:tx>
            <c:strRef>
              <c:f>图表!$D$144</c:f>
              <c:strCache>
                <c:ptCount val="1"/>
                <c:pt idx="0">
                  <c:v>数量</c:v>
                </c:pt>
              </c:strCache>
            </c:strRef>
          </c:tx>
          <c:dLbls>
            <c:dLbl>
              <c:idx val="3"/>
              <c:layout/>
              <c:tx>
                <c:rich>
                  <a:bodyPr/>
                  <a:lstStyle/>
                  <a:p>
                    <a:r>
                      <a:rPr lang="en-US" altLang="zh-CN" sz="1600"/>
                      <a:t>46</a:t>
                    </a:r>
                    <a:endParaRPr lang="en-US" altLang="en-US"/>
                  </a:p>
                </c:rich>
              </c:tx>
              <c:showVal val="1"/>
            </c:dLbl>
            <c:showVal val="1"/>
          </c:dLbls>
          <c:cat>
            <c:strRef>
              <c:f>图表!$B$145:$B$149</c:f>
              <c:strCache>
                <c:ptCount val="5"/>
                <c:pt idx="0">
                  <c:v>建店完成</c:v>
                </c:pt>
                <c:pt idx="1">
                  <c:v>建设中</c:v>
                </c:pt>
                <c:pt idx="2">
                  <c:v>申请通过</c:v>
                </c:pt>
                <c:pt idx="3">
                  <c:v>审图通过</c:v>
                </c:pt>
                <c:pt idx="4">
                  <c:v>审图修改</c:v>
                </c:pt>
              </c:strCache>
            </c:strRef>
          </c:cat>
          <c:val>
            <c:numRef>
              <c:f>图表!$D$145:$D$149</c:f>
              <c:numCache>
                <c:formatCode>General</c:formatCode>
                <c:ptCount val="5"/>
                <c:pt idx="0">
                  <c:v>7</c:v>
                </c:pt>
                <c:pt idx="1">
                  <c:v>3</c:v>
                </c:pt>
                <c:pt idx="2">
                  <c:v>4</c:v>
                </c:pt>
                <c:pt idx="3">
                  <c:v>20</c:v>
                </c:pt>
                <c:pt idx="4">
                  <c:v>5</c:v>
                </c:pt>
              </c:numCache>
            </c:numRef>
          </c:val>
        </c:ser>
        <c:axId val="54356608"/>
        <c:axId val="54366592"/>
      </c:barChart>
      <c:catAx>
        <c:axId val="54356608"/>
        <c:scaling>
          <c:orientation val="minMax"/>
        </c:scaling>
        <c:axPos val="b"/>
        <c:tickLblPos val="nextTo"/>
        <c:crossAx val="54366592"/>
        <c:crosses val="autoZero"/>
        <c:auto val="1"/>
        <c:lblAlgn val="ctr"/>
        <c:lblOffset val="100"/>
      </c:catAx>
      <c:valAx>
        <c:axId val="54366592"/>
        <c:scaling>
          <c:orientation val="minMax"/>
        </c:scaling>
        <c:delete val="1"/>
        <c:axPos val="l"/>
        <c:numFmt formatCode="General" sourceLinked="1"/>
        <c:tickLblPos val="none"/>
        <c:crossAx val="54356608"/>
        <c:crosses val="autoZero"/>
        <c:crossBetween val="between"/>
      </c:valAx>
    </c:plotArea>
    <c:plotVisOnly val="1"/>
    <c:dispBlanksAs val="gap"/>
  </c:chart>
  <c:spPr>
    <a:solidFill>
      <a:schemeClr val="lt1"/>
    </a:solidFill>
    <a:ln w="28575" cap="flat" cmpd="sng" algn="ctr">
      <a:solidFill>
        <a:schemeClr val="accent1"/>
      </a:solidFill>
      <a:prstDash val="solid"/>
    </a:ln>
    <a:effectLst/>
  </c:spPr>
  <c:txPr>
    <a:bodyPr/>
    <a:lstStyle/>
    <a:p>
      <a:pPr>
        <a:defRPr>
          <a:solidFill>
            <a:schemeClr val="dk1"/>
          </a:solidFill>
          <a:latin typeface="+mn-lt"/>
          <a:ea typeface="+mn-ea"/>
          <a:cs typeface="+mn-cs"/>
        </a:defRPr>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b="0"/>
            </a:pPr>
            <a:r>
              <a:rPr lang="en-US" b="0"/>
              <a:t>FY11</a:t>
            </a:r>
            <a:r>
              <a:rPr lang="zh-CN" b="0"/>
              <a:t>店面建设完成数量</a:t>
            </a:r>
          </a:p>
        </c:rich>
      </c:tx>
      <c:layout/>
    </c:title>
    <c:plotArea>
      <c:layout/>
      <c:barChart>
        <c:barDir val="bar"/>
        <c:grouping val="clustered"/>
        <c:ser>
          <c:idx val="0"/>
          <c:order val="0"/>
          <c:tx>
            <c:strRef>
              <c:f>图表!$D$111</c:f>
              <c:strCache>
                <c:ptCount val="1"/>
                <c:pt idx="0">
                  <c:v>FY11完成数量</c:v>
                </c:pt>
              </c:strCache>
            </c:strRef>
          </c:tx>
          <c:cat>
            <c:strRef>
              <c:f>图表!$B$112:$B$120</c:f>
              <c:strCache>
                <c:ptCount val="9"/>
                <c:pt idx="0">
                  <c:v>广西</c:v>
                </c:pt>
                <c:pt idx="1">
                  <c:v>福建</c:v>
                </c:pt>
                <c:pt idx="2">
                  <c:v>安徽</c:v>
                </c:pt>
                <c:pt idx="3">
                  <c:v>陕西</c:v>
                </c:pt>
                <c:pt idx="4">
                  <c:v>江西</c:v>
                </c:pt>
                <c:pt idx="5">
                  <c:v>湖南</c:v>
                </c:pt>
                <c:pt idx="6">
                  <c:v>晋蒙</c:v>
                </c:pt>
                <c:pt idx="7">
                  <c:v>京津冀</c:v>
                </c:pt>
                <c:pt idx="8">
                  <c:v>广东</c:v>
                </c:pt>
              </c:strCache>
            </c:strRef>
          </c:cat>
          <c:val>
            <c:numRef>
              <c:f>图表!$D$112:$D$120</c:f>
              <c:numCache>
                <c:formatCode>General</c:formatCode>
                <c:ptCount val="9"/>
                <c:pt idx="0">
                  <c:v>34</c:v>
                </c:pt>
                <c:pt idx="1">
                  <c:v>51</c:v>
                </c:pt>
                <c:pt idx="2">
                  <c:v>52</c:v>
                </c:pt>
                <c:pt idx="3">
                  <c:v>55</c:v>
                </c:pt>
                <c:pt idx="4">
                  <c:v>56</c:v>
                </c:pt>
                <c:pt idx="5">
                  <c:v>67</c:v>
                </c:pt>
                <c:pt idx="6">
                  <c:v>69</c:v>
                </c:pt>
                <c:pt idx="7">
                  <c:v>92</c:v>
                </c:pt>
                <c:pt idx="8">
                  <c:v>101</c:v>
                </c:pt>
              </c:numCache>
            </c:numRef>
          </c:val>
        </c:ser>
        <c:axId val="54725632"/>
        <c:axId val="54809344"/>
      </c:barChart>
      <c:catAx>
        <c:axId val="54725632"/>
        <c:scaling>
          <c:orientation val="minMax"/>
        </c:scaling>
        <c:axPos val="l"/>
        <c:tickLblPos val="nextTo"/>
        <c:txPr>
          <a:bodyPr rot="-360000"/>
          <a:lstStyle/>
          <a:p>
            <a:pPr>
              <a:defRPr/>
            </a:pPr>
            <a:endParaRPr lang="zh-CN"/>
          </a:p>
        </c:txPr>
        <c:crossAx val="54809344"/>
        <c:crosses val="autoZero"/>
        <c:auto val="1"/>
        <c:lblAlgn val="ctr"/>
        <c:lblOffset val="100"/>
      </c:catAx>
      <c:valAx>
        <c:axId val="54809344"/>
        <c:scaling>
          <c:orientation val="minMax"/>
        </c:scaling>
        <c:axPos val="b"/>
        <c:majorGridlines/>
        <c:numFmt formatCode="General" sourceLinked="1"/>
        <c:tickLblPos val="nextTo"/>
        <c:crossAx val="54725632"/>
        <c:crosses val="autoZero"/>
        <c:crossBetween val="between"/>
      </c:valAx>
    </c:plotArea>
    <c:legend>
      <c:legendPos val="r"/>
      <c:layout/>
    </c:legend>
    <c:plotVisOnly val="1"/>
    <c:dispBlanksAs val="gap"/>
  </c:chart>
  <c:spPr>
    <a:ln>
      <a:solidFill>
        <a:schemeClr val="accent1"/>
      </a:solidFill>
    </a:ln>
  </c:spPr>
  <c:txPr>
    <a:bodyPr/>
    <a:lstStyle/>
    <a:p>
      <a:pPr>
        <a:defRPr>
          <a:latin typeface="+mj-ea"/>
          <a:ea typeface="+mj-ea"/>
        </a:defRPr>
      </a:pPr>
      <a:endParaRPr lang="zh-CN"/>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date1904 val="1"/>
  <c:lang val="zh-CN"/>
  <c:chart>
    <c:title>
      <c:tx>
        <c:rich>
          <a:bodyPr/>
          <a:lstStyle/>
          <a:p>
            <a:pPr>
              <a:defRPr b="0"/>
            </a:pPr>
            <a:r>
              <a:rPr lang="en-US" b="0"/>
              <a:t>FY11</a:t>
            </a:r>
            <a:r>
              <a:rPr lang="zh-CN" b="0"/>
              <a:t>店面建设完成数量</a:t>
            </a:r>
          </a:p>
        </c:rich>
      </c:tx>
      <c:layout/>
    </c:title>
    <c:plotArea>
      <c:layout/>
      <c:barChart>
        <c:barDir val="bar"/>
        <c:grouping val="clustered"/>
        <c:ser>
          <c:idx val="0"/>
          <c:order val="0"/>
          <c:tx>
            <c:strRef>
              <c:f>图表!$D$111</c:f>
              <c:strCache>
                <c:ptCount val="1"/>
                <c:pt idx="0">
                  <c:v>FY11完成数量</c:v>
                </c:pt>
              </c:strCache>
            </c:strRef>
          </c:tx>
          <c:dLbls>
            <c:showVal val="1"/>
          </c:dLbls>
          <c:cat>
            <c:strRef>
              <c:f>图表!$B$112:$B$120</c:f>
              <c:strCache>
                <c:ptCount val="9"/>
                <c:pt idx="0">
                  <c:v>广西</c:v>
                </c:pt>
                <c:pt idx="1">
                  <c:v>福建</c:v>
                </c:pt>
                <c:pt idx="2">
                  <c:v>安徽</c:v>
                </c:pt>
                <c:pt idx="3">
                  <c:v>陕西</c:v>
                </c:pt>
                <c:pt idx="4">
                  <c:v>江西</c:v>
                </c:pt>
                <c:pt idx="5">
                  <c:v>湖南</c:v>
                </c:pt>
                <c:pt idx="6">
                  <c:v>晋蒙</c:v>
                </c:pt>
                <c:pt idx="7">
                  <c:v>京津冀</c:v>
                </c:pt>
                <c:pt idx="8">
                  <c:v>广东</c:v>
                </c:pt>
              </c:strCache>
            </c:strRef>
          </c:cat>
          <c:val>
            <c:numRef>
              <c:f>图表!$D$112:$D$120</c:f>
              <c:numCache>
                <c:formatCode>General</c:formatCode>
                <c:ptCount val="9"/>
                <c:pt idx="0">
                  <c:v>34</c:v>
                </c:pt>
                <c:pt idx="1">
                  <c:v>51</c:v>
                </c:pt>
                <c:pt idx="2">
                  <c:v>52</c:v>
                </c:pt>
                <c:pt idx="3">
                  <c:v>55</c:v>
                </c:pt>
                <c:pt idx="4">
                  <c:v>56</c:v>
                </c:pt>
                <c:pt idx="5">
                  <c:v>67</c:v>
                </c:pt>
                <c:pt idx="6">
                  <c:v>69</c:v>
                </c:pt>
                <c:pt idx="7">
                  <c:v>92</c:v>
                </c:pt>
                <c:pt idx="8">
                  <c:v>101</c:v>
                </c:pt>
              </c:numCache>
            </c:numRef>
          </c:val>
        </c:ser>
        <c:axId val="54842112"/>
        <c:axId val="54843648"/>
      </c:barChart>
      <c:catAx>
        <c:axId val="54842112"/>
        <c:scaling>
          <c:orientation val="minMax"/>
        </c:scaling>
        <c:axPos val="l"/>
        <c:majorTickMark val="none"/>
        <c:tickLblPos val="nextTo"/>
        <c:crossAx val="54843648"/>
        <c:crosses val="autoZero"/>
        <c:auto val="1"/>
        <c:lblAlgn val="ctr"/>
        <c:lblOffset val="100"/>
      </c:catAx>
      <c:valAx>
        <c:axId val="54843648"/>
        <c:scaling>
          <c:orientation val="minMax"/>
        </c:scaling>
        <c:delete val="1"/>
        <c:axPos val="b"/>
        <c:numFmt formatCode="General" sourceLinked="1"/>
        <c:tickLblPos val="none"/>
        <c:crossAx val="54842112"/>
        <c:crosses val="autoZero"/>
        <c:crossBetween val="between"/>
      </c:valAx>
    </c:plotArea>
    <c:plotVisOnly val="1"/>
    <c:dispBlanksAs val="gap"/>
  </c:chart>
  <c:spPr>
    <a:ln>
      <a:solidFill>
        <a:schemeClr val="accent1"/>
      </a:solidFill>
    </a:ln>
  </c:spPr>
  <c:txPr>
    <a:bodyPr/>
    <a:lstStyle/>
    <a:p>
      <a:pPr>
        <a:defRPr>
          <a:latin typeface="+mj-ea"/>
          <a:ea typeface="+mj-ea"/>
        </a:defRPr>
      </a:pPr>
      <a:endParaRPr lang="zh-CN"/>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date1904 val="1"/>
  <c:lang val="zh-CN"/>
  <c:chart>
    <c:title>
      <c:layout/>
      <c:txPr>
        <a:bodyPr/>
        <a:lstStyle/>
        <a:p>
          <a:pPr>
            <a:defRPr b="0"/>
          </a:pPr>
          <a:endParaRPr lang="zh-CN"/>
        </a:p>
      </c:txPr>
    </c:title>
    <c:plotArea>
      <c:layout/>
      <c:lineChart>
        <c:grouping val="stacked"/>
        <c:ser>
          <c:idx val="0"/>
          <c:order val="0"/>
          <c:tx>
            <c:strRef>
              <c:f>图表!$D$127</c:f>
              <c:strCache>
                <c:ptCount val="1"/>
                <c:pt idx="0">
                  <c:v>FY11完成数量</c:v>
                </c:pt>
              </c:strCache>
            </c:strRef>
          </c:tx>
          <c:marker>
            <c:symbol val="none"/>
          </c:marker>
          <c:cat>
            <c:strRef>
              <c:f>图表!$B$128:$B$136</c:f>
              <c:strCache>
                <c:ptCount val="9"/>
                <c:pt idx="0">
                  <c:v>广西</c:v>
                </c:pt>
                <c:pt idx="1">
                  <c:v>福建</c:v>
                </c:pt>
                <c:pt idx="2">
                  <c:v>安徽</c:v>
                </c:pt>
                <c:pt idx="3">
                  <c:v>陕西</c:v>
                </c:pt>
                <c:pt idx="4">
                  <c:v>江西</c:v>
                </c:pt>
                <c:pt idx="5">
                  <c:v>湖南</c:v>
                </c:pt>
                <c:pt idx="6">
                  <c:v>晋蒙</c:v>
                </c:pt>
                <c:pt idx="7">
                  <c:v>京津冀</c:v>
                </c:pt>
                <c:pt idx="8">
                  <c:v>广东</c:v>
                </c:pt>
              </c:strCache>
            </c:strRef>
          </c:cat>
          <c:val>
            <c:numRef>
              <c:f>图表!$D$128:$D$136</c:f>
              <c:numCache>
                <c:formatCode>General</c:formatCode>
                <c:ptCount val="9"/>
                <c:pt idx="0">
                  <c:v>34</c:v>
                </c:pt>
                <c:pt idx="1">
                  <c:v>51</c:v>
                </c:pt>
                <c:pt idx="2">
                  <c:v>52</c:v>
                </c:pt>
                <c:pt idx="3">
                  <c:v>55</c:v>
                </c:pt>
                <c:pt idx="4">
                  <c:v>56</c:v>
                </c:pt>
                <c:pt idx="5">
                  <c:v>67</c:v>
                </c:pt>
                <c:pt idx="6">
                  <c:v>69</c:v>
                </c:pt>
                <c:pt idx="7">
                  <c:v>92</c:v>
                </c:pt>
                <c:pt idx="8">
                  <c:v>101</c:v>
                </c:pt>
              </c:numCache>
            </c:numRef>
          </c:val>
        </c:ser>
        <c:marker val="1"/>
        <c:axId val="54904704"/>
        <c:axId val="54906240"/>
      </c:lineChart>
      <c:catAx>
        <c:axId val="54904704"/>
        <c:scaling>
          <c:orientation val="minMax"/>
        </c:scaling>
        <c:axPos val="b"/>
        <c:tickLblPos val="nextTo"/>
        <c:crossAx val="54906240"/>
        <c:crosses val="autoZero"/>
        <c:auto val="1"/>
        <c:lblAlgn val="ctr"/>
        <c:lblOffset val="100"/>
      </c:catAx>
      <c:valAx>
        <c:axId val="54906240"/>
        <c:scaling>
          <c:orientation val="minMax"/>
        </c:scaling>
        <c:axPos val="l"/>
        <c:majorGridlines/>
        <c:numFmt formatCode="General" sourceLinked="1"/>
        <c:tickLblPos val="nextTo"/>
        <c:crossAx val="54904704"/>
        <c:crosses val="autoZero"/>
        <c:crossBetween val="between"/>
      </c:valAx>
    </c:plotArea>
    <c:legend>
      <c:legendPos val="r"/>
      <c:layout/>
    </c:legend>
    <c:plotVisOnly val="1"/>
    <c:dispBlanksAs val="zero"/>
  </c:chart>
  <c:spPr>
    <a:ln>
      <a:solidFill>
        <a:schemeClr val="accent1"/>
      </a:solidFill>
    </a:ln>
  </c:spPr>
  <c:txPr>
    <a:bodyPr/>
    <a:lstStyle/>
    <a:p>
      <a:pPr>
        <a:defRPr>
          <a:latin typeface="+mj-ea"/>
          <a:ea typeface="+mj-ea"/>
        </a:defRPr>
      </a:pPr>
      <a:endParaRPr lang="zh-CN"/>
    </a:p>
  </c:txPr>
  <c:externalData r:id="rId1"/>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EA44BF-ADAF-43B4-8538-A22EDB27BBC0}"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A4CDBDAA-2976-4D75-9466-247118AB028E}">
      <dgm:prSet phldrT="[文本]"/>
      <dgm:spPr/>
      <dgm:t>
        <a:bodyPr/>
        <a:lstStyle/>
        <a:p>
          <a:r>
            <a:rPr lang="zh-CN" altLang="en-US" smtClean="0"/>
            <a:t>态度严谨负责</a:t>
          </a:r>
          <a:endParaRPr lang="zh-CN" altLang="en-US"/>
        </a:p>
      </dgm:t>
    </dgm:pt>
    <dgm:pt modelId="{58668A81-35FC-47B8-9D75-31AA45C451F4}" type="parTrans" cxnId="{F61B1567-A9AB-4CE0-8E6F-BF761EB2008D}">
      <dgm:prSet/>
      <dgm:spPr/>
      <dgm:t>
        <a:bodyPr/>
        <a:lstStyle/>
        <a:p>
          <a:endParaRPr lang="zh-CN" altLang="en-US"/>
        </a:p>
      </dgm:t>
    </dgm:pt>
    <dgm:pt modelId="{4646FFF7-77DF-455C-A0B6-F759572DF744}" type="sibTrans" cxnId="{F61B1567-A9AB-4CE0-8E6F-BF761EB2008D}">
      <dgm:prSet/>
      <dgm:spPr/>
      <dgm:t>
        <a:bodyPr/>
        <a:lstStyle/>
        <a:p>
          <a:endParaRPr lang="zh-CN" altLang="en-US"/>
        </a:p>
      </dgm:t>
    </dgm:pt>
    <dgm:pt modelId="{7E3784DB-8FEA-4736-B87D-850C4E588CE8}">
      <dgm:prSet phldrT="[文本]"/>
      <dgm:spPr/>
      <dgm:t>
        <a:bodyPr/>
        <a:lstStyle/>
        <a:p>
          <a:r>
            <a:rPr lang="zh-CN" altLang="en-US" smtClean="0"/>
            <a:t>好奇心强烈</a:t>
          </a:r>
          <a:endParaRPr lang="zh-CN" altLang="en-US"/>
        </a:p>
      </dgm:t>
    </dgm:pt>
    <dgm:pt modelId="{7973CA13-563D-4374-BA68-A819F7332095}" type="parTrans" cxnId="{2E9EA7B0-2211-47A8-9700-5EB3AB554333}">
      <dgm:prSet/>
      <dgm:spPr/>
      <dgm:t>
        <a:bodyPr/>
        <a:lstStyle/>
        <a:p>
          <a:endParaRPr lang="zh-CN" altLang="en-US"/>
        </a:p>
      </dgm:t>
    </dgm:pt>
    <dgm:pt modelId="{EA09D0D7-1EAC-449E-8F84-7B917B32C98D}" type="sibTrans" cxnId="{2E9EA7B0-2211-47A8-9700-5EB3AB554333}">
      <dgm:prSet/>
      <dgm:spPr/>
      <dgm:t>
        <a:bodyPr/>
        <a:lstStyle/>
        <a:p>
          <a:endParaRPr lang="zh-CN" altLang="en-US"/>
        </a:p>
      </dgm:t>
    </dgm:pt>
    <dgm:pt modelId="{A53ED014-9D65-4C9E-A6AF-BCDD1F91441D}">
      <dgm:prSet phldrT="[文本]"/>
      <dgm:spPr/>
      <dgm:t>
        <a:bodyPr/>
        <a:lstStyle/>
        <a:p>
          <a:r>
            <a:rPr lang="zh-CN" altLang="en-US" smtClean="0"/>
            <a:t>逻辑思维清晰</a:t>
          </a:r>
          <a:endParaRPr lang="zh-CN" altLang="en-US"/>
        </a:p>
      </dgm:t>
    </dgm:pt>
    <dgm:pt modelId="{887554AD-5210-4836-BB45-D711A85887EF}" type="parTrans" cxnId="{AF62C196-A8DA-439D-90D7-0242C5833F99}">
      <dgm:prSet/>
      <dgm:spPr/>
      <dgm:t>
        <a:bodyPr/>
        <a:lstStyle/>
        <a:p>
          <a:endParaRPr lang="zh-CN" altLang="en-US"/>
        </a:p>
      </dgm:t>
    </dgm:pt>
    <dgm:pt modelId="{598A1A06-849E-4BAB-9564-9BA3931F525B}" type="sibTrans" cxnId="{AF62C196-A8DA-439D-90D7-0242C5833F99}">
      <dgm:prSet/>
      <dgm:spPr/>
      <dgm:t>
        <a:bodyPr/>
        <a:lstStyle/>
        <a:p>
          <a:endParaRPr lang="zh-CN" altLang="en-US"/>
        </a:p>
      </dgm:t>
    </dgm:pt>
    <dgm:pt modelId="{CAFF2A52-D57D-41ED-B333-FD705E13A0FF}">
      <dgm:prSet phldrT="[文本]"/>
      <dgm:spPr/>
      <dgm:t>
        <a:bodyPr/>
        <a:lstStyle/>
        <a:p>
          <a:r>
            <a:rPr lang="zh-CN" altLang="en-US" smtClean="0"/>
            <a:t>擅长模仿</a:t>
          </a:r>
          <a:endParaRPr lang="zh-CN" altLang="en-US"/>
        </a:p>
      </dgm:t>
    </dgm:pt>
    <dgm:pt modelId="{427387D3-81F1-4CE7-A156-0C1B3211B36A}" type="parTrans" cxnId="{11E5D977-5AA7-42A2-A73C-EBC05F6625B4}">
      <dgm:prSet/>
      <dgm:spPr/>
      <dgm:t>
        <a:bodyPr/>
        <a:lstStyle/>
        <a:p>
          <a:endParaRPr lang="zh-CN" altLang="en-US"/>
        </a:p>
      </dgm:t>
    </dgm:pt>
    <dgm:pt modelId="{5F8511A1-56B0-4E68-9B94-6AC7835A00AE}" type="sibTrans" cxnId="{11E5D977-5AA7-42A2-A73C-EBC05F6625B4}">
      <dgm:prSet/>
      <dgm:spPr/>
      <dgm:t>
        <a:bodyPr/>
        <a:lstStyle/>
        <a:p>
          <a:endParaRPr lang="zh-CN" altLang="en-US"/>
        </a:p>
      </dgm:t>
    </dgm:pt>
    <dgm:pt modelId="{9D7D61D1-EC52-47EB-94B7-A35B542D350B}">
      <dgm:prSet phldrT="[文本]"/>
      <dgm:spPr/>
      <dgm:t>
        <a:bodyPr/>
        <a:lstStyle/>
        <a:p>
          <a:r>
            <a:rPr lang="zh-CN" altLang="en-US" smtClean="0"/>
            <a:t>勇于创新</a:t>
          </a:r>
          <a:endParaRPr lang="zh-CN" altLang="en-US"/>
        </a:p>
      </dgm:t>
    </dgm:pt>
    <dgm:pt modelId="{95DD7686-AD14-4E9B-9CE9-6DC0AFCA25A7}" type="parTrans" cxnId="{ADE49B45-490D-452A-83AB-67F1FF61ED52}">
      <dgm:prSet/>
      <dgm:spPr/>
      <dgm:t>
        <a:bodyPr/>
        <a:lstStyle/>
        <a:p>
          <a:endParaRPr lang="zh-CN" altLang="en-US"/>
        </a:p>
      </dgm:t>
    </dgm:pt>
    <dgm:pt modelId="{F112676F-3680-4D80-9B4C-32B5C9A9182B}" type="sibTrans" cxnId="{ADE49B45-490D-452A-83AB-67F1FF61ED52}">
      <dgm:prSet/>
      <dgm:spPr/>
      <dgm:t>
        <a:bodyPr/>
        <a:lstStyle/>
        <a:p>
          <a:endParaRPr lang="zh-CN" altLang="en-US"/>
        </a:p>
      </dgm:t>
    </dgm:pt>
    <dgm:pt modelId="{253EC1C6-5AF6-4BF3-AAEE-832615AA401B}" type="pres">
      <dgm:prSet presAssocID="{CAEA44BF-ADAF-43B4-8538-A22EDB27BBC0}" presName="Name0" presStyleCnt="0">
        <dgm:presLayoutVars>
          <dgm:dir/>
          <dgm:resizeHandles val="exact"/>
        </dgm:presLayoutVars>
      </dgm:prSet>
      <dgm:spPr/>
      <dgm:t>
        <a:bodyPr/>
        <a:lstStyle/>
        <a:p>
          <a:endParaRPr lang="zh-CN" altLang="en-US"/>
        </a:p>
      </dgm:t>
    </dgm:pt>
    <dgm:pt modelId="{9CEB8A5F-15DD-4A09-8340-EF7B8F09BA97}" type="pres">
      <dgm:prSet presAssocID="{CAEA44BF-ADAF-43B4-8538-A22EDB27BBC0}" presName="cycle" presStyleCnt="0"/>
      <dgm:spPr/>
      <dgm:t>
        <a:bodyPr/>
        <a:lstStyle/>
        <a:p>
          <a:endParaRPr lang="zh-CN" altLang="en-US"/>
        </a:p>
      </dgm:t>
    </dgm:pt>
    <dgm:pt modelId="{4064E266-181A-452C-8D41-4CE0FE94B30C}" type="pres">
      <dgm:prSet presAssocID="{A4CDBDAA-2976-4D75-9466-247118AB028E}" presName="nodeFirstNode" presStyleLbl="node1" presStyleIdx="0" presStyleCnt="5">
        <dgm:presLayoutVars>
          <dgm:bulletEnabled val="1"/>
        </dgm:presLayoutVars>
      </dgm:prSet>
      <dgm:spPr/>
      <dgm:t>
        <a:bodyPr/>
        <a:lstStyle/>
        <a:p>
          <a:endParaRPr lang="zh-CN" altLang="en-US"/>
        </a:p>
      </dgm:t>
    </dgm:pt>
    <dgm:pt modelId="{E2D80E54-0B6A-4591-9D5C-7EE69D1171E2}" type="pres">
      <dgm:prSet presAssocID="{4646FFF7-77DF-455C-A0B6-F759572DF744}" presName="sibTransFirstNode" presStyleLbl="bgShp" presStyleIdx="0" presStyleCnt="1"/>
      <dgm:spPr/>
      <dgm:t>
        <a:bodyPr/>
        <a:lstStyle/>
        <a:p>
          <a:endParaRPr lang="zh-CN" altLang="en-US"/>
        </a:p>
      </dgm:t>
    </dgm:pt>
    <dgm:pt modelId="{F9B65056-D561-41C6-A882-260966BD1837}" type="pres">
      <dgm:prSet presAssocID="{7E3784DB-8FEA-4736-B87D-850C4E588CE8}" presName="nodeFollowingNodes" presStyleLbl="node1" presStyleIdx="1" presStyleCnt="5">
        <dgm:presLayoutVars>
          <dgm:bulletEnabled val="1"/>
        </dgm:presLayoutVars>
      </dgm:prSet>
      <dgm:spPr/>
      <dgm:t>
        <a:bodyPr/>
        <a:lstStyle/>
        <a:p>
          <a:endParaRPr lang="zh-CN" altLang="en-US"/>
        </a:p>
      </dgm:t>
    </dgm:pt>
    <dgm:pt modelId="{3CACD0CE-9D55-482F-B196-4F0017345A43}" type="pres">
      <dgm:prSet presAssocID="{A53ED014-9D65-4C9E-A6AF-BCDD1F91441D}" presName="nodeFollowingNodes" presStyleLbl="node1" presStyleIdx="2" presStyleCnt="5">
        <dgm:presLayoutVars>
          <dgm:bulletEnabled val="1"/>
        </dgm:presLayoutVars>
      </dgm:prSet>
      <dgm:spPr/>
      <dgm:t>
        <a:bodyPr/>
        <a:lstStyle/>
        <a:p>
          <a:endParaRPr lang="zh-CN" altLang="en-US"/>
        </a:p>
      </dgm:t>
    </dgm:pt>
    <dgm:pt modelId="{2672DFA1-EFB9-44D9-AA39-F4E2D625ACF8}" type="pres">
      <dgm:prSet presAssocID="{CAFF2A52-D57D-41ED-B333-FD705E13A0FF}" presName="nodeFollowingNodes" presStyleLbl="node1" presStyleIdx="3" presStyleCnt="5">
        <dgm:presLayoutVars>
          <dgm:bulletEnabled val="1"/>
        </dgm:presLayoutVars>
      </dgm:prSet>
      <dgm:spPr/>
      <dgm:t>
        <a:bodyPr/>
        <a:lstStyle/>
        <a:p>
          <a:endParaRPr lang="zh-CN" altLang="en-US"/>
        </a:p>
      </dgm:t>
    </dgm:pt>
    <dgm:pt modelId="{FA658715-47A8-4CF7-9603-FA9BDB36F9A2}" type="pres">
      <dgm:prSet presAssocID="{9D7D61D1-EC52-47EB-94B7-A35B542D350B}" presName="nodeFollowingNodes" presStyleLbl="node1" presStyleIdx="4" presStyleCnt="5">
        <dgm:presLayoutVars>
          <dgm:bulletEnabled val="1"/>
        </dgm:presLayoutVars>
      </dgm:prSet>
      <dgm:spPr/>
      <dgm:t>
        <a:bodyPr/>
        <a:lstStyle/>
        <a:p>
          <a:endParaRPr lang="zh-CN" altLang="en-US"/>
        </a:p>
      </dgm:t>
    </dgm:pt>
  </dgm:ptLst>
  <dgm:cxnLst>
    <dgm:cxn modelId="{0C8FFC5E-C5E0-4FDC-B48C-3E0F2817B770}" type="presOf" srcId="{9D7D61D1-EC52-47EB-94B7-A35B542D350B}" destId="{FA658715-47A8-4CF7-9603-FA9BDB36F9A2}" srcOrd="0" destOrd="0" presId="urn:microsoft.com/office/officeart/2005/8/layout/cycle3"/>
    <dgm:cxn modelId="{8B7C3704-C320-43E5-A203-FE5AB65DC860}" type="presOf" srcId="{CAEA44BF-ADAF-43B4-8538-A22EDB27BBC0}" destId="{253EC1C6-5AF6-4BF3-AAEE-832615AA401B}" srcOrd="0" destOrd="0" presId="urn:microsoft.com/office/officeart/2005/8/layout/cycle3"/>
    <dgm:cxn modelId="{11E5D977-5AA7-42A2-A73C-EBC05F6625B4}" srcId="{CAEA44BF-ADAF-43B4-8538-A22EDB27BBC0}" destId="{CAFF2A52-D57D-41ED-B333-FD705E13A0FF}" srcOrd="3" destOrd="0" parTransId="{427387D3-81F1-4CE7-A156-0C1B3211B36A}" sibTransId="{5F8511A1-56B0-4E68-9B94-6AC7835A00AE}"/>
    <dgm:cxn modelId="{44F9552B-392F-453C-AAA9-1B3444593BF2}" type="presOf" srcId="{4646FFF7-77DF-455C-A0B6-F759572DF744}" destId="{E2D80E54-0B6A-4591-9D5C-7EE69D1171E2}" srcOrd="0" destOrd="0" presId="urn:microsoft.com/office/officeart/2005/8/layout/cycle3"/>
    <dgm:cxn modelId="{2E9EA7B0-2211-47A8-9700-5EB3AB554333}" srcId="{CAEA44BF-ADAF-43B4-8538-A22EDB27BBC0}" destId="{7E3784DB-8FEA-4736-B87D-850C4E588CE8}" srcOrd="1" destOrd="0" parTransId="{7973CA13-563D-4374-BA68-A819F7332095}" sibTransId="{EA09D0D7-1EAC-449E-8F84-7B917B32C98D}"/>
    <dgm:cxn modelId="{AF62C196-A8DA-439D-90D7-0242C5833F99}" srcId="{CAEA44BF-ADAF-43B4-8538-A22EDB27BBC0}" destId="{A53ED014-9D65-4C9E-A6AF-BCDD1F91441D}" srcOrd="2" destOrd="0" parTransId="{887554AD-5210-4836-BB45-D711A85887EF}" sibTransId="{598A1A06-849E-4BAB-9564-9BA3931F525B}"/>
    <dgm:cxn modelId="{2C2DF8CD-D5D1-4FC0-8C44-773DE94225FC}" type="presOf" srcId="{7E3784DB-8FEA-4736-B87D-850C4E588CE8}" destId="{F9B65056-D561-41C6-A882-260966BD1837}" srcOrd="0" destOrd="0" presId="urn:microsoft.com/office/officeart/2005/8/layout/cycle3"/>
    <dgm:cxn modelId="{ADE49B45-490D-452A-83AB-67F1FF61ED52}" srcId="{CAEA44BF-ADAF-43B4-8538-A22EDB27BBC0}" destId="{9D7D61D1-EC52-47EB-94B7-A35B542D350B}" srcOrd="4" destOrd="0" parTransId="{95DD7686-AD14-4E9B-9CE9-6DC0AFCA25A7}" sibTransId="{F112676F-3680-4D80-9B4C-32B5C9A9182B}"/>
    <dgm:cxn modelId="{1B4B6E32-5E0A-46BA-8DF0-0E591BCEC0DE}" type="presOf" srcId="{A53ED014-9D65-4C9E-A6AF-BCDD1F91441D}" destId="{3CACD0CE-9D55-482F-B196-4F0017345A43}" srcOrd="0" destOrd="0" presId="urn:microsoft.com/office/officeart/2005/8/layout/cycle3"/>
    <dgm:cxn modelId="{F61B1567-A9AB-4CE0-8E6F-BF761EB2008D}" srcId="{CAEA44BF-ADAF-43B4-8538-A22EDB27BBC0}" destId="{A4CDBDAA-2976-4D75-9466-247118AB028E}" srcOrd="0" destOrd="0" parTransId="{58668A81-35FC-47B8-9D75-31AA45C451F4}" sibTransId="{4646FFF7-77DF-455C-A0B6-F759572DF744}"/>
    <dgm:cxn modelId="{9D232D57-CA4E-4AD5-B4AE-6816F09E3A94}" type="presOf" srcId="{A4CDBDAA-2976-4D75-9466-247118AB028E}" destId="{4064E266-181A-452C-8D41-4CE0FE94B30C}" srcOrd="0" destOrd="0" presId="urn:microsoft.com/office/officeart/2005/8/layout/cycle3"/>
    <dgm:cxn modelId="{ABD2D2AC-B452-456C-B83C-EE5B4BB932AE}" type="presOf" srcId="{CAFF2A52-D57D-41ED-B333-FD705E13A0FF}" destId="{2672DFA1-EFB9-44D9-AA39-F4E2D625ACF8}" srcOrd="0" destOrd="0" presId="urn:microsoft.com/office/officeart/2005/8/layout/cycle3"/>
    <dgm:cxn modelId="{CA11F810-7506-4DA3-AFA5-BE63A73B5E7E}" type="presParOf" srcId="{253EC1C6-5AF6-4BF3-AAEE-832615AA401B}" destId="{9CEB8A5F-15DD-4A09-8340-EF7B8F09BA97}" srcOrd="0" destOrd="0" presId="urn:microsoft.com/office/officeart/2005/8/layout/cycle3"/>
    <dgm:cxn modelId="{BA21F052-A91B-412F-92C9-5FDA90EFC6FA}" type="presParOf" srcId="{9CEB8A5F-15DD-4A09-8340-EF7B8F09BA97}" destId="{4064E266-181A-452C-8D41-4CE0FE94B30C}" srcOrd="0" destOrd="0" presId="urn:microsoft.com/office/officeart/2005/8/layout/cycle3"/>
    <dgm:cxn modelId="{5D5F767C-C02E-450D-A392-B1353EF3FB78}" type="presParOf" srcId="{9CEB8A5F-15DD-4A09-8340-EF7B8F09BA97}" destId="{E2D80E54-0B6A-4591-9D5C-7EE69D1171E2}" srcOrd="1" destOrd="0" presId="urn:microsoft.com/office/officeart/2005/8/layout/cycle3"/>
    <dgm:cxn modelId="{D387C02C-6B60-4FB0-88A6-C4A7AE99C05E}" type="presParOf" srcId="{9CEB8A5F-15DD-4A09-8340-EF7B8F09BA97}" destId="{F9B65056-D561-41C6-A882-260966BD1837}" srcOrd="2" destOrd="0" presId="urn:microsoft.com/office/officeart/2005/8/layout/cycle3"/>
    <dgm:cxn modelId="{C8E05F1F-45D3-4224-A912-A445B5B8D83D}" type="presParOf" srcId="{9CEB8A5F-15DD-4A09-8340-EF7B8F09BA97}" destId="{3CACD0CE-9D55-482F-B196-4F0017345A43}" srcOrd="3" destOrd="0" presId="urn:microsoft.com/office/officeart/2005/8/layout/cycle3"/>
    <dgm:cxn modelId="{261CC60F-2F24-4B53-BEB3-B779A6BB3104}" type="presParOf" srcId="{9CEB8A5F-15DD-4A09-8340-EF7B8F09BA97}" destId="{2672DFA1-EFB9-44D9-AA39-F4E2D625ACF8}" srcOrd="4" destOrd="0" presId="urn:microsoft.com/office/officeart/2005/8/layout/cycle3"/>
    <dgm:cxn modelId="{1B7CABCB-09EF-4CB0-AD47-D571FA1A0436}" type="presParOf" srcId="{9CEB8A5F-15DD-4A09-8340-EF7B8F09BA97}" destId="{FA658715-47A8-4CF7-9603-FA9BDB36F9A2}" srcOrd="5" destOrd="0" presId="urn:microsoft.com/office/officeart/2005/8/layout/cycle3"/>
  </dgm:cxnLst>
  <dgm:bg/>
  <dgm:whole/>
  <dgm:extLst>
    <a:ext uri="{C62137D5-CB1D-491B-B009-E17868A290BF}">
      <dgm14:recolorImg xmlns:dgm14="http://schemas.microsoft.com/office/drawing/2010/diagram" xmlns="" val="1"/>
    </a:ext>
    <a:ext uri="http://schemas.microsoft.com/office/drawing/2008/diagram">
      <dsp:dataModelExt xmlns=""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2F403FB-FD15-4919-B319-B82CEE48B98D}" type="doc">
      <dgm:prSet loTypeId="urn:microsoft.com/office/officeart/2005/8/layout/hierarchy2" loCatId="hierarchy" qsTypeId="urn:microsoft.com/office/officeart/2005/8/quickstyle/simple3" qsCatId="simple" csTypeId="urn:microsoft.com/office/officeart/2005/8/colors/accent2_4" csCatId="accent2" phldr="1"/>
      <dgm:spPr/>
      <dgm:t>
        <a:bodyPr/>
        <a:lstStyle/>
        <a:p>
          <a:endParaRPr lang="zh-CN" altLang="en-US"/>
        </a:p>
      </dgm:t>
    </dgm:pt>
    <dgm:pt modelId="{86F59981-ABE9-442F-B2EE-663B047A5679}">
      <dgm:prSet phldrT="[文本]" custT="1"/>
      <dgm:spPr/>
      <dgm:t>
        <a:bodyPr/>
        <a:lstStyle/>
        <a:p>
          <a:r>
            <a:rPr lang="zh-CN" altLang="en-US" sz="2800" smtClean="0"/>
            <a:t>图表的作用</a:t>
          </a:r>
          <a:endParaRPr lang="zh-CN" altLang="en-US" sz="2800"/>
        </a:p>
      </dgm:t>
    </dgm:pt>
    <dgm:pt modelId="{59711555-646D-4314-9C2B-946380D48366}" type="parTrans" cxnId="{A85E4502-C677-438A-8F63-27A8CD87AA8A}">
      <dgm:prSet/>
      <dgm:spPr/>
      <dgm:t>
        <a:bodyPr/>
        <a:lstStyle/>
        <a:p>
          <a:endParaRPr lang="zh-CN" altLang="en-US" sz="2800"/>
        </a:p>
      </dgm:t>
    </dgm:pt>
    <dgm:pt modelId="{8B6340D3-62A5-44E6-81AB-FFA4ED002D84}" type="sibTrans" cxnId="{A85E4502-C677-438A-8F63-27A8CD87AA8A}">
      <dgm:prSet/>
      <dgm:spPr/>
      <dgm:t>
        <a:bodyPr/>
        <a:lstStyle/>
        <a:p>
          <a:endParaRPr lang="zh-CN" altLang="en-US" sz="2800"/>
        </a:p>
      </dgm:t>
    </dgm:pt>
    <dgm:pt modelId="{5748C317-1761-4790-B200-802B91254CA9}">
      <dgm:prSet phldrT="[文本]" custT="1"/>
      <dgm:spPr/>
      <dgm:t>
        <a:bodyPr/>
        <a:lstStyle/>
        <a:p>
          <a:r>
            <a:rPr lang="zh-CN" altLang="en-US" sz="2800" smtClean="0"/>
            <a:t>表达形象化</a:t>
          </a:r>
          <a:endParaRPr lang="zh-CN" altLang="en-US" sz="2800"/>
        </a:p>
      </dgm:t>
    </dgm:pt>
    <dgm:pt modelId="{BCCED5FC-9C20-44AF-98CD-2EF205BC1FD2}" type="parTrans" cxnId="{FD7E9B96-A1E7-4B94-8E0A-681937095EFF}">
      <dgm:prSet custT="1"/>
      <dgm:spPr/>
      <dgm:t>
        <a:bodyPr/>
        <a:lstStyle/>
        <a:p>
          <a:endParaRPr lang="zh-CN" altLang="en-US" sz="2800"/>
        </a:p>
      </dgm:t>
    </dgm:pt>
    <dgm:pt modelId="{7BD1F706-C953-4A56-8975-3EC47E0A40B1}" type="sibTrans" cxnId="{FD7E9B96-A1E7-4B94-8E0A-681937095EFF}">
      <dgm:prSet/>
      <dgm:spPr/>
      <dgm:t>
        <a:bodyPr/>
        <a:lstStyle/>
        <a:p>
          <a:endParaRPr lang="zh-CN" altLang="en-US" sz="2800"/>
        </a:p>
      </dgm:t>
    </dgm:pt>
    <dgm:pt modelId="{58099FED-2AF1-4A45-9C24-5BA77B2DEC0E}">
      <dgm:prSet phldrT="[文本]" custT="1"/>
      <dgm:spPr/>
      <dgm:t>
        <a:bodyPr/>
        <a:lstStyle/>
        <a:p>
          <a:r>
            <a:rPr lang="zh-CN" altLang="en-US" sz="2800" smtClean="0"/>
            <a:t>突出重点</a:t>
          </a:r>
          <a:endParaRPr lang="zh-CN" altLang="en-US" sz="2800"/>
        </a:p>
      </dgm:t>
    </dgm:pt>
    <dgm:pt modelId="{5682BCF0-F419-497E-9AF9-5EB08A03F31A}" type="parTrans" cxnId="{F390C8C8-6288-4875-B11E-B6CB07B3CDEC}">
      <dgm:prSet custT="1"/>
      <dgm:spPr/>
      <dgm:t>
        <a:bodyPr/>
        <a:lstStyle/>
        <a:p>
          <a:endParaRPr lang="zh-CN" altLang="en-US" sz="2800"/>
        </a:p>
      </dgm:t>
    </dgm:pt>
    <dgm:pt modelId="{916175A9-A4E1-418E-B70E-30F50EF06BBC}" type="sibTrans" cxnId="{F390C8C8-6288-4875-B11E-B6CB07B3CDEC}">
      <dgm:prSet/>
      <dgm:spPr/>
      <dgm:t>
        <a:bodyPr/>
        <a:lstStyle/>
        <a:p>
          <a:endParaRPr lang="zh-CN" altLang="en-US" sz="2800"/>
        </a:p>
      </dgm:t>
    </dgm:pt>
    <dgm:pt modelId="{54F529F6-DA68-4782-AF9B-09EDB6FE93CD}">
      <dgm:prSet phldrT="[文本]" custT="1"/>
      <dgm:spPr/>
      <dgm:t>
        <a:bodyPr/>
        <a:lstStyle/>
        <a:p>
          <a:r>
            <a:rPr lang="zh-CN" altLang="en-US" sz="2800" b="0" smtClean="0"/>
            <a:t>体现专业化</a:t>
          </a:r>
          <a:endParaRPr lang="zh-CN" altLang="en-US" sz="2800"/>
        </a:p>
      </dgm:t>
    </dgm:pt>
    <dgm:pt modelId="{77B2165E-EDF5-40A7-9AD9-B436FD728D93}" type="parTrans" cxnId="{FAA76A8B-63EB-4EF6-9E13-973424D7A427}">
      <dgm:prSet custT="1"/>
      <dgm:spPr/>
      <dgm:t>
        <a:bodyPr/>
        <a:lstStyle/>
        <a:p>
          <a:endParaRPr lang="zh-CN" altLang="en-US" sz="2800"/>
        </a:p>
      </dgm:t>
    </dgm:pt>
    <dgm:pt modelId="{B0C4A942-C0AF-43EA-9F0A-6A7C5F92F24A}" type="sibTrans" cxnId="{FAA76A8B-63EB-4EF6-9E13-973424D7A427}">
      <dgm:prSet/>
      <dgm:spPr/>
      <dgm:t>
        <a:bodyPr/>
        <a:lstStyle/>
        <a:p>
          <a:endParaRPr lang="zh-CN" altLang="en-US" sz="2800"/>
        </a:p>
      </dgm:t>
    </dgm:pt>
    <dgm:pt modelId="{E4DA786E-B256-42F7-9601-B55BCAA90ABF}" type="pres">
      <dgm:prSet presAssocID="{02F403FB-FD15-4919-B319-B82CEE48B98D}" presName="diagram" presStyleCnt="0">
        <dgm:presLayoutVars>
          <dgm:chPref val="1"/>
          <dgm:dir/>
          <dgm:animOne val="branch"/>
          <dgm:animLvl val="lvl"/>
          <dgm:resizeHandles val="exact"/>
        </dgm:presLayoutVars>
      </dgm:prSet>
      <dgm:spPr/>
      <dgm:t>
        <a:bodyPr/>
        <a:lstStyle/>
        <a:p>
          <a:endParaRPr lang="zh-CN" altLang="en-US"/>
        </a:p>
      </dgm:t>
    </dgm:pt>
    <dgm:pt modelId="{ED5C9A11-158D-4505-86F2-2687C1DC9301}" type="pres">
      <dgm:prSet presAssocID="{86F59981-ABE9-442F-B2EE-663B047A5679}" presName="root1" presStyleCnt="0"/>
      <dgm:spPr/>
      <dgm:t>
        <a:bodyPr/>
        <a:lstStyle/>
        <a:p>
          <a:endParaRPr lang="zh-CN" altLang="en-US"/>
        </a:p>
      </dgm:t>
    </dgm:pt>
    <dgm:pt modelId="{4549F29E-186A-4917-A0BC-057B91D530D9}" type="pres">
      <dgm:prSet presAssocID="{86F59981-ABE9-442F-B2EE-663B047A5679}" presName="LevelOneTextNode" presStyleLbl="node0" presStyleIdx="0" presStyleCnt="1">
        <dgm:presLayoutVars>
          <dgm:chPref val="3"/>
        </dgm:presLayoutVars>
      </dgm:prSet>
      <dgm:spPr/>
      <dgm:t>
        <a:bodyPr/>
        <a:lstStyle/>
        <a:p>
          <a:endParaRPr lang="zh-CN" altLang="en-US"/>
        </a:p>
      </dgm:t>
    </dgm:pt>
    <dgm:pt modelId="{3EEF5046-29FE-4522-A5EB-26DEC2E20B37}" type="pres">
      <dgm:prSet presAssocID="{86F59981-ABE9-442F-B2EE-663B047A5679}" presName="level2hierChild" presStyleCnt="0"/>
      <dgm:spPr/>
      <dgm:t>
        <a:bodyPr/>
        <a:lstStyle/>
        <a:p>
          <a:endParaRPr lang="zh-CN" altLang="en-US"/>
        </a:p>
      </dgm:t>
    </dgm:pt>
    <dgm:pt modelId="{547238D7-101D-4A2A-86A4-D012237CE28D}" type="pres">
      <dgm:prSet presAssocID="{BCCED5FC-9C20-44AF-98CD-2EF205BC1FD2}" presName="conn2-1" presStyleLbl="parChTrans1D2" presStyleIdx="0" presStyleCnt="3"/>
      <dgm:spPr/>
      <dgm:t>
        <a:bodyPr/>
        <a:lstStyle/>
        <a:p>
          <a:endParaRPr lang="zh-CN" altLang="en-US"/>
        </a:p>
      </dgm:t>
    </dgm:pt>
    <dgm:pt modelId="{7034DAC5-1F05-4C2E-A146-9495B8383137}" type="pres">
      <dgm:prSet presAssocID="{BCCED5FC-9C20-44AF-98CD-2EF205BC1FD2}" presName="connTx" presStyleLbl="parChTrans1D2" presStyleIdx="0" presStyleCnt="3"/>
      <dgm:spPr/>
      <dgm:t>
        <a:bodyPr/>
        <a:lstStyle/>
        <a:p>
          <a:endParaRPr lang="zh-CN" altLang="en-US"/>
        </a:p>
      </dgm:t>
    </dgm:pt>
    <dgm:pt modelId="{77F727E6-9C89-4DB5-8EF1-D4E4CF3411E4}" type="pres">
      <dgm:prSet presAssocID="{5748C317-1761-4790-B200-802B91254CA9}" presName="root2" presStyleCnt="0"/>
      <dgm:spPr/>
      <dgm:t>
        <a:bodyPr/>
        <a:lstStyle/>
        <a:p>
          <a:endParaRPr lang="zh-CN" altLang="en-US"/>
        </a:p>
      </dgm:t>
    </dgm:pt>
    <dgm:pt modelId="{C870D1A9-8F9E-4C5A-ADCA-439D723A3750}" type="pres">
      <dgm:prSet presAssocID="{5748C317-1761-4790-B200-802B91254CA9}" presName="LevelTwoTextNode" presStyleLbl="node2" presStyleIdx="0" presStyleCnt="3">
        <dgm:presLayoutVars>
          <dgm:chPref val="3"/>
        </dgm:presLayoutVars>
      </dgm:prSet>
      <dgm:spPr/>
      <dgm:t>
        <a:bodyPr/>
        <a:lstStyle/>
        <a:p>
          <a:endParaRPr lang="zh-CN" altLang="en-US"/>
        </a:p>
      </dgm:t>
    </dgm:pt>
    <dgm:pt modelId="{CE8B65C1-5B06-4CEB-B3E5-2FD26BA642D8}" type="pres">
      <dgm:prSet presAssocID="{5748C317-1761-4790-B200-802B91254CA9}" presName="level3hierChild" presStyleCnt="0"/>
      <dgm:spPr/>
      <dgm:t>
        <a:bodyPr/>
        <a:lstStyle/>
        <a:p>
          <a:endParaRPr lang="zh-CN" altLang="en-US"/>
        </a:p>
      </dgm:t>
    </dgm:pt>
    <dgm:pt modelId="{E329A487-95CD-45A8-B302-B80A86FC962B}" type="pres">
      <dgm:prSet presAssocID="{5682BCF0-F419-497E-9AF9-5EB08A03F31A}" presName="conn2-1" presStyleLbl="parChTrans1D2" presStyleIdx="1" presStyleCnt="3"/>
      <dgm:spPr/>
      <dgm:t>
        <a:bodyPr/>
        <a:lstStyle/>
        <a:p>
          <a:endParaRPr lang="zh-CN" altLang="en-US"/>
        </a:p>
      </dgm:t>
    </dgm:pt>
    <dgm:pt modelId="{EF4190E7-8F3F-4EAC-998F-B644AAC0396B}" type="pres">
      <dgm:prSet presAssocID="{5682BCF0-F419-497E-9AF9-5EB08A03F31A}" presName="connTx" presStyleLbl="parChTrans1D2" presStyleIdx="1" presStyleCnt="3"/>
      <dgm:spPr/>
      <dgm:t>
        <a:bodyPr/>
        <a:lstStyle/>
        <a:p>
          <a:endParaRPr lang="zh-CN" altLang="en-US"/>
        </a:p>
      </dgm:t>
    </dgm:pt>
    <dgm:pt modelId="{956D397B-FEF8-468E-8CF3-41640C58F6B4}" type="pres">
      <dgm:prSet presAssocID="{58099FED-2AF1-4A45-9C24-5BA77B2DEC0E}" presName="root2" presStyleCnt="0"/>
      <dgm:spPr/>
      <dgm:t>
        <a:bodyPr/>
        <a:lstStyle/>
        <a:p>
          <a:endParaRPr lang="zh-CN" altLang="en-US"/>
        </a:p>
      </dgm:t>
    </dgm:pt>
    <dgm:pt modelId="{57106B62-1A13-426A-AECE-7CA2760AC2B0}" type="pres">
      <dgm:prSet presAssocID="{58099FED-2AF1-4A45-9C24-5BA77B2DEC0E}" presName="LevelTwoTextNode" presStyleLbl="node2" presStyleIdx="1" presStyleCnt="3">
        <dgm:presLayoutVars>
          <dgm:chPref val="3"/>
        </dgm:presLayoutVars>
      </dgm:prSet>
      <dgm:spPr/>
      <dgm:t>
        <a:bodyPr/>
        <a:lstStyle/>
        <a:p>
          <a:endParaRPr lang="zh-CN" altLang="en-US"/>
        </a:p>
      </dgm:t>
    </dgm:pt>
    <dgm:pt modelId="{B5ED0699-2BA5-498C-BED9-4CD9CC3A7EDA}" type="pres">
      <dgm:prSet presAssocID="{58099FED-2AF1-4A45-9C24-5BA77B2DEC0E}" presName="level3hierChild" presStyleCnt="0"/>
      <dgm:spPr/>
      <dgm:t>
        <a:bodyPr/>
        <a:lstStyle/>
        <a:p>
          <a:endParaRPr lang="zh-CN" altLang="en-US"/>
        </a:p>
      </dgm:t>
    </dgm:pt>
    <dgm:pt modelId="{CC3692D5-B5C7-4F68-AD2A-D593D62A99F8}" type="pres">
      <dgm:prSet presAssocID="{77B2165E-EDF5-40A7-9AD9-B436FD728D93}" presName="conn2-1" presStyleLbl="parChTrans1D2" presStyleIdx="2" presStyleCnt="3"/>
      <dgm:spPr/>
      <dgm:t>
        <a:bodyPr/>
        <a:lstStyle/>
        <a:p>
          <a:endParaRPr lang="zh-CN" altLang="en-US"/>
        </a:p>
      </dgm:t>
    </dgm:pt>
    <dgm:pt modelId="{0964B800-F281-41FC-B2C5-6E5A0560A37C}" type="pres">
      <dgm:prSet presAssocID="{77B2165E-EDF5-40A7-9AD9-B436FD728D93}" presName="connTx" presStyleLbl="parChTrans1D2" presStyleIdx="2" presStyleCnt="3"/>
      <dgm:spPr/>
      <dgm:t>
        <a:bodyPr/>
        <a:lstStyle/>
        <a:p>
          <a:endParaRPr lang="zh-CN" altLang="en-US"/>
        </a:p>
      </dgm:t>
    </dgm:pt>
    <dgm:pt modelId="{60608E04-CB2E-40C5-9364-822648E1C7B4}" type="pres">
      <dgm:prSet presAssocID="{54F529F6-DA68-4782-AF9B-09EDB6FE93CD}" presName="root2" presStyleCnt="0"/>
      <dgm:spPr/>
      <dgm:t>
        <a:bodyPr/>
        <a:lstStyle/>
        <a:p>
          <a:endParaRPr lang="zh-CN" altLang="en-US"/>
        </a:p>
      </dgm:t>
    </dgm:pt>
    <dgm:pt modelId="{955F9E9D-246F-42F3-B451-D8E25691C2D6}" type="pres">
      <dgm:prSet presAssocID="{54F529F6-DA68-4782-AF9B-09EDB6FE93CD}" presName="LevelTwoTextNode" presStyleLbl="node2" presStyleIdx="2" presStyleCnt="3">
        <dgm:presLayoutVars>
          <dgm:chPref val="3"/>
        </dgm:presLayoutVars>
      </dgm:prSet>
      <dgm:spPr/>
      <dgm:t>
        <a:bodyPr/>
        <a:lstStyle/>
        <a:p>
          <a:endParaRPr lang="zh-CN" altLang="en-US"/>
        </a:p>
      </dgm:t>
    </dgm:pt>
    <dgm:pt modelId="{74D7052F-061B-4DD8-B9F2-ABCD0759AC2C}" type="pres">
      <dgm:prSet presAssocID="{54F529F6-DA68-4782-AF9B-09EDB6FE93CD}" presName="level3hierChild" presStyleCnt="0"/>
      <dgm:spPr/>
      <dgm:t>
        <a:bodyPr/>
        <a:lstStyle/>
        <a:p>
          <a:endParaRPr lang="zh-CN" altLang="en-US"/>
        </a:p>
      </dgm:t>
    </dgm:pt>
  </dgm:ptLst>
  <dgm:cxnLst>
    <dgm:cxn modelId="{C01EA11C-2C7F-43C5-8118-F3075615FBCD}" type="presOf" srcId="{54F529F6-DA68-4782-AF9B-09EDB6FE93CD}" destId="{955F9E9D-246F-42F3-B451-D8E25691C2D6}" srcOrd="0" destOrd="0" presId="urn:microsoft.com/office/officeart/2005/8/layout/hierarchy2"/>
    <dgm:cxn modelId="{FAA76A8B-63EB-4EF6-9E13-973424D7A427}" srcId="{86F59981-ABE9-442F-B2EE-663B047A5679}" destId="{54F529F6-DA68-4782-AF9B-09EDB6FE93CD}" srcOrd="2" destOrd="0" parTransId="{77B2165E-EDF5-40A7-9AD9-B436FD728D93}" sibTransId="{B0C4A942-C0AF-43EA-9F0A-6A7C5F92F24A}"/>
    <dgm:cxn modelId="{1435D983-3BF3-4402-8661-990C49D10232}" type="presOf" srcId="{86F59981-ABE9-442F-B2EE-663B047A5679}" destId="{4549F29E-186A-4917-A0BC-057B91D530D9}" srcOrd="0" destOrd="0" presId="urn:microsoft.com/office/officeart/2005/8/layout/hierarchy2"/>
    <dgm:cxn modelId="{2D68B5F4-74E2-494B-B71A-B214CE33E579}" type="presOf" srcId="{77B2165E-EDF5-40A7-9AD9-B436FD728D93}" destId="{0964B800-F281-41FC-B2C5-6E5A0560A37C}" srcOrd="1" destOrd="0" presId="urn:microsoft.com/office/officeart/2005/8/layout/hierarchy2"/>
    <dgm:cxn modelId="{FD7E9B96-A1E7-4B94-8E0A-681937095EFF}" srcId="{86F59981-ABE9-442F-B2EE-663B047A5679}" destId="{5748C317-1761-4790-B200-802B91254CA9}" srcOrd="0" destOrd="0" parTransId="{BCCED5FC-9C20-44AF-98CD-2EF205BC1FD2}" sibTransId="{7BD1F706-C953-4A56-8975-3EC47E0A40B1}"/>
    <dgm:cxn modelId="{3284760C-F11C-48BF-819F-3B49C50289A5}" type="presOf" srcId="{BCCED5FC-9C20-44AF-98CD-2EF205BC1FD2}" destId="{547238D7-101D-4A2A-86A4-D012237CE28D}" srcOrd="0" destOrd="0" presId="urn:microsoft.com/office/officeart/2005/8/layout/hierarchy2"/>
    <dgm:cxn modelId="{9F6B8BC0-994D-42AB-ADA8-C2B2490CCEF8}" type="presOf" srcId="{5682BCF0-F419-497E-9AF9-5EB08A03F31A}" destId="{EF4190E7-8F3F-4EAC-998F-B644AAC0396B}" srcOrd="1" destOrd="0" presId="urn:microsoft.com/office/officeart/2005/8/layout/hierarchy2"/>
    <dgm:cxn modelId="{2A9719C6-AC8D-46F2-8F68-DDB553AC438E}" type="presOf" srcId="{BCCED5FC-9C20-44AF-98CD-2EF205BC1FD2}" destId="{7034DAC5-1F05-4C2E-A146-9495B8383137}" srcOrd="1" destOrd="0" presId="urn:microsoft.com/office/officeart/2005/8/layout/hierarchy2"/>
    <dgm:cxn modelId="{A85E4502-C677-438A-8F63-27A8CD87AA8A}" srcId="{02F403FB-FD15-4919-B319-B82CEE48B98D}" destId="{86F59981-ABE9-442F-B2EE-663B047A5679}" srcOrd="0" destOrd="0" parTransId="{59711555-646D-4314-9C2B-946380D48366}" sibTransId="{8B6340D3-62A5-44E6-81AB-FFA4ED002D84}"/>
    <dgm:cxn modelId="{F390C8C8-6288-4875-B11E-B6CB07B3CDEC}" srcId="{86F59981-ABE9-442F-B2EE-663B047A5679}" destId="{58099FED-2AF1-4A45-9C24-5BA77B2DEC0E}" srcOrd="1" destOrd="0" parTransId="{5682BCF0-F419-497E-9AF9-5EB08A03F31A}" sibTransId="{916175A9-A4E1-418E-B70E-30F50EF06BBC}"/>
    <dgm:cxn modelId="{03EF9CBD-1BC1-4B76-BA01-05F6A11B9353}" type="presOf" srcId="{5682BCF0-F419-497E-9AF9-5EB08A03F31A}" destId="{E329A487-95CD-45A8-B302-B80A86FC962B}" srcOrd="0" destOrd="0" presId="urn:microsoft.com/office/officeart/2005/8/layout/hierarchy2"/>
    <dgm:cxn modelId="{283EC430-A66E-43FE-97DB-0D46CEF0C07E}" type="presOf" srcId="{77B2165E-EDF5-40A7-9AD9-B436FD728D93}" destId="{CC3692D5-B5C7-4F68-AD2A-D593D62A99F8}" srcOrd="0" destOrd="0" presId="urn:microsoft.com/office/officeart/2005/8/layout/hierarchy2"/>
    <dgm:cxn modelId="{322773D5-F2D9-4CAE-9F7E-5B02162DA323}" type="presOf" srcId="{02F403FB-FD15-4919-B319-B82CEE48B98D}" destId="{E4DA786E-B256-42F7-9601-B55BCAA90ABF}" srcOrd="0" destOrd="0" presId="urn:microsoft.com/office/officeart/2005/8/layout/hierarchy2"/>
    <dgm:cxn modelId="{C0751D67-3DE9-4D1D-AE7F-BE05B628E491}" type="presOf" srcId="{5748C317-1761-4790-B200-802B91254CA9}" destId="{C870D1A9-8F9E-4C5A-ADCA-439D723A3750}" srcOrd="0" destOrd="0" presId="urn:microsoft.com/office/officeart/2005/8/layout/hierarchy2"/>
    <dgm:cxn modelId="{BB8853CB-2409-4E0F-8CA6-F34DC1708C8B}" type="presOf" srcId="{58099FED-2AF1-4A45-9C24-5BA77B2DEC0E}" destId="{57106B62-1A13-426A-AECE-7CA2760AC2B0}" srcOrd="0" destOrd="0" presId="urn:microsoft.com/office/officeart/2005/8/layout/hierarchy2"/>
    <dgm:cxn modelId="{F0DC693B-A309-4D72-AA51-99769C8B7BB5}" type="presParOf" srcId="{E4DA786E-B256-42F7-9601-B55BCAA90ABF}" destId="{ED5C9A11-158D-4505-86F2-2687C1DC9301}" srcOrd="0" destOrd="0" presId="urn:microsoft.com/office/officeart/2005/8/layout/hierarchy2"/>
    <dgm:cxn modelId="{D48F8BC5-6FC9-4710-8B0C-92A75172F839}" type="presParOf" srcId="{ED5C9A11-158D-4505-86F2-2687C1DC9301}" destId="{4549F29E-186A-4917-A0BC-057B91D530D9}" srcOrd="0" destOrd="0" presId="urn:microsoft.com/office/officeart/2005/8/layout/hierarchy2"/>
    <dgm:cxn modelId="{D8E82417-B8DA-4685-961B-C1891D956920}" type="presParOf" srcId="{ED5C9A11-158D-4505-86F2-2687C1DC9301}" destId="{3EEF5046-29FE-4522-A5EB-26DEC2E20B37}" srcOrd="1" destOrd="0" presId="urn:microsoft.com/office/officeart/2005/8/layout/hierarchy2"/>
    <dgm:cxn modelId="{88398C90-3A59-40ED-8DE5-8FB1F0315FFC}" type="presParOf" srcId="{3EEF5046-29FE-4522-A5EB-26DEC2E20B37}" destId="{547238D7-101D-4A2A-86A4-D012237CE28D}" srcOrd="0" destOrd="0" presId="urn:microsoft.com/office/officeart/2005/8/layout/hierarchy2"/>
    <dgm:cxn modelId="{ADF2F510-9631-4EA9-892E-6A6B2E1BF356}" type="presParOf" srcId="{547238D7-101D-4A2A-86A4-D012237CE28D}" destId="{7034DAC5-1F05-4C2E-A146-9495B8383137}" srcOrd="0" destOrd="0" presId="urn:microsoft.com/office/officeart/2005/8/layout/hierarchy2"/>
    <dgm:cxn modelId="{1DBD49FA-7BC9-4A43-9221-3B8F75E5F755}" type="presParOf" srcId="{3EEF5046-29FE-4522-A5EB-26DEC2E20B37}" destId="{77F727E6-9C89-4DB5-8EF1-D4E4CF3411E4}" srcOrd="1" destOrd="0" presId="urn:microsoft.com/office/officeart/2005/8/layout/hierarchy2"/>
    <dgm:cxn modelId="{01BE445F-FFC3-4005-AE79-92C358C43FA0}" type="presParOf" srcId="{77F727E6-9C89-4DB5-8EF1-D4E4CF3411E4}" destId="{C870D1A9-8F9E-4C5A-ADCA-439D723A3750}" srcOrd="0" destOrd="0" presId="urn:microsoft.com/office/officeart/2005/8/layout/hierarchy2"/>
    <dgm:cxn modelId="{55CD2B41-D242-488A-B934-8A6984122587}" type="presParOf" srcId="{77F727E6-9C89-4DB5-8EF1-D4E4CF3411E4}" destId="{CE8B65C1-5B06-4CEB-B3E5-2FD26BA642D8}" srcOrd="1" destOrd="0" presId="urn:microsoft.com/office/officeart/2005/8/layout/hierarchy2"/>
    <dgm:cxn modelId="{295D17F7-1E5C-48DD-A738-3E174785EABC}" type="presParOf" srcId="{3EEF5046-29FE-4522-A5EB-26DEC2E20B37}" destId="{E329A487-95CD-45A8-B302-B80A86FC962B}" srcOrd="2" destOrd="0" presId="urn:microsoft.com/office/officeart/2005/8/layout/hierarchy2"/>
    <dgm:cxn modelId="{DB7E8EFB-0FFA-4C3B-BC7C-7411B93275F9}" type="presParOf" srcId="{E329A487-95CD-45A8-B302-B80A86FC962B}" destId="{EF4190E7-8F3F-4EAC-998F-B644AAC0396B}" srcOrd="0" destOrd="0" presId="urn:microsoft.com/office/officeart/2005/8/layout/hierarchy2"/>
    <dgm:cxn modelId="{DDFAA77A-9D6C-456F-9742-A3F8B2A65AC8}" type="presParOf" srcId="{3EEF5046-29FE-4522-A5EB-26DEC2E20B37}" destId="{956D397B-FEF8-468E-8CF3-41640C58F6B4}" srcOrd="3" destOrd="0" presId="urn:microsoft.com/office/officeart/2005/8/layout/hierarchy2"/>
    <dgm:cxn modelId="{C2036CB8-C48D-4804-A06B-98A0724305C7}" type="presParOf" srcId="{956D397B-FEF8-468E-8CF3-41640C58F6B4}" destId="{57106B62-1A13-426A-AECE-7CA2760AC2B0}" srcOrd="0" destOrd="0" presId="urn:microsoft.com/office/officeart/2005/8/layout/hierarchy2"/>
    <dgm:cxn modelId="{920071DE-55E9-4A28-A53A-282B371C0B43}" type="presParOf" srcId="{956D397B-FEF8-468E-8CF3-41640C58F6B4}" destId="{B5ED0699-2BA5-498C-BED9-4CD9CC3A7EDA}" srcOrd="1" destOrd="0" presId="urn:microsoft.com/office/officeart/2005/8/layout/hierarchy2"/>
    <dgm:cxn modelId="{57EAB3E1-A160-48B3-B6E2-5A3B22DBE307}" type="presParOf" srcId="{3EEF5046-29FE-4522-A5EB-26DEC2E20B37}" destId="{CC3692D5-B5C7-4F68-AD2A-D593D62A99F8}" srcOrd="4" destOrd="0" presId="urn:microsoft.com/office/officeart/2005/8/layout/hierarchy2"/>
    <dgm:cxn modelId="{C5361873-13C2-487E-950E-87EA842F82C1}" type="presParOf" srcId="{CC3692D5-B5C7-4F68-AD2A-D593D62A99F8}" destId="{0964B800-F281-41FC-B2C5-6E5A0560A37C}" srcOrd="0" destOrd="0" presId="urn:microsoft.com/office/officeart/2005/8/layout/hierarchy2"/>
    <dgm:cxn modelId="{3B50EA30-4B34-4625-9734-7D88EBFCBA87}" type="presParOf" srcId="{3EEF5046-29FE-4522-A5EB-26DEC2E20B37}" destId="{60608E04-CB2E-40C5-9364-822648E1C7B4}" srcOrd="5" destOrd="0" presId="urn:microsoft.com/office/officeart/2005/8/layout/hierarchy2"/>
    <dgm:cxn modelId="{76A00089-B5BE-4C3B-893C-B1C07E52DE49}" type="presParOf" srcId="{60608E04-CB2E-40C5-9364-822648E1C7B4}" destId="{955F9E9D-246F-42F3-B451-D8E25691C2D6}" srcOrd="0" destOrd="0" presId="urn:microsoft.com/office/officeart/2005/8/layout/hierarchy2"/>
    <dgm:cxn modelId="{D4C18610-2566-41F8-AA64-5D6945AF2CCB}" type="presParOf" srcId="{60608E04-CB2E-40C5-9364-822648E1C7B4}" destId="{74D7052F-061B-4DD8-B9F2-ABCD0759AC2C}"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23748F-3412-41FB-BE79-B0254CB42D43}" type="doc">
      <dgm:prSet loTypeId="urn:microsoft.com/office/officeart/2005/8/layout/process5" loCatId="process" qsTypeId="urn:microsoft.com/office/officeart/2005/8/quickstyle/simple1" qsCatId="simple" csTypeId="urn:microsoft.com/office/officeart/2005/8/colors/colorful4" csCatId="colorful" phldr="1"/>
      <dgm:spPr/>
      <dgm:t>
        <a:bodyPr/>
        <a:lstStyle/>
        <a:p>
          <a:endParaRPr lang="zh-CN" altLang="en-US"/>
        </a:p>
      </dgm:t>
    </dgm:pt>
    <dgm:pt modelId="{BE8CD587-2631-4AC5-8681-5DDAE48FFF34}">
      <dgm:prSet phldrT="[文本]" custT="1"/>
      <dgm:spPr/>
      <dgm:t>
        <a:bodyPr/>
        <a:lstStyle/>
        <a:p>
          <a:r>
            <a:rPr lang="zh-CN" altLang="en-US" sz="1400" smtClean="0"/>
            <a:t>确定所要表达的主题或目的</a:t>
          </a:r>
          <a:endParaRPr lang="zh-CN" altLang="en-US" sz="1400"/>
        </a:p>
      </dgm:t>
    </dgm:pt>
    <dgm:pt modelId="{5FAA8922-990F-4843-9616-6F57855D053E}" type="parTrans" cxnId="{B22CB365-D2E1-43C0-87B6-356BD9DABFDE}">
      <dgm:prSet/>
      <dgm:spPr/>
      <dgm:t>
        <a:bodyPr/>
        <a:lstStyle/>
        <a:p>
          <a:endParaRPr lang="zh-CN" altLang="en-US" sz="1400"/>
        </a:p>
      </dgm:t>
    </dgm:pt>
    <dgm:pt modelId="{9712BACE-7CA1-414A-852C-EE10A91C9781}" type="sibTrans" cxnId="{B22CB365-D2E1-43C0-87B6-356BD9DABFDE}">
      <dgm:prSet custT="1"/>
      <dgm:spPr/>
      <dgm:t>
        <a:bodyPr/>
        <a:lstStyle/>
        <a:p>
          <a:endParaRPr lang="zh-CN" altLang="en-US" sz="1400"/>
        </a:p>
      </dgm:t>
    </dgm:pt>
    <dgm:pt modelId="{CE1C8DF0-CE34-4D11-9CFE-8A2A916024F3}">
      <dgm:prSet phldrT="[文本]" custT="1"/>
      <dgm:spPr/>
      <dgm:t>
        <a:bodyPr/>
        <a:lstStyle/>
        <a:p>
          <a:r>
            <a:rPr lang="zh-CN" altLang="en-US" sz="1400" smtClean="0"/>
            <a:t>确定哪种图表最适合你的目的</a:t>
          </a:r>
          <a:endParaRPr lang="zh-CN" altLang="en-US" sz="1400"/>
        </a:p>
      </dgm:t>
    </dgm:pt>
    <dgm:pt modelId="{A9152A3F-25DC-4A08-98A2-E03EA52F58A8}" type="parTrans" cxnId="{671BD952-1DC4-4F15-8667-78E1F0B0D308}">
      <dgm:prSet/>
      <dgm:spPr/>
      <dgm:t>
        <a:bodyPr/>
        <a:lstStyle/>
        <a:p>
          <a:endParaRPr lang="zh-CN" altLang="en-US" sz="1400"/>
        </a:p>
      </dgm:t>
    </dgm:pt>
    <dgm:pt modelId="{89451E82-3D34-4E59-AF0D-901036D773F6}" type="sibTrans" cxnId="{671BD952-1DC4-4F15-8667-78E1F0B0D308}">
      <dgm:prSet custT="1"/>
      <dgm:spPr/>
      <dgm:t>
        <a:bodyPr/>
        <a:lstStyle/>
        <a:p>
          <a:endParaRPr lang="zh-CN" altLang="en-US" sz="1400"/>
        </a:p>
      </dgm:t>
    </dgm:pt>
    <dgm:pt modelId="{501C0E7C-22F1-46EC-B043-40939F3EEA00}">
      <dgm:prSet phldrT="[文本]" custT="1"/>
      <dgm:spPr/>
      <dgm:t>
        <a:bodyPr/>
        <a:lstStyle/>
        <a:p>
          <a:r>
            <a:rPr lang="zh-CN" altLang="en-US" sz="1400" smtClean="0"/>
            <a:t>选择数据制作图表</a:t>
          </a:r>
          <a:endParaRPr lang="zh-CN" altLang="en-US" sz="1400"/>
        </a:p>
      </dgm:t>
    </dgm:pt>
    <dgm:pt modelId="{05DF9DE2-DCE9-4171-B2AE-F790CB2608A7}" type="parTrans" cxnId="{C341A6A7-D06E-4C9F-A888-EA9ECC2A9C15}">
      <dgm:prSet/>
      <dgm:spPr/>
      <dgm:t>
        <a:bodyPr/>
        <a:lstStyle/>
        <a:p>
          <a:endParaRPr lang="zh-CN" altLang="en-US" sz="1400"/>
        </a:p>
      </dgm:t>
    </dgm:pt>
    <dgm:pt modelId="{139956FE-8D22-4583-A10A-5679D00FE906}" type="sibTrans" cxnId="{C341A6A7-D06E-4C9F-A888-EA9ECC2A9C15}">
      <dgm:prSet custT="1"/>
      <dgm:spPr/>
      <dgm:t>
        <a:bodyPr/>
        <a:lstStyle/>
        <a:p>
          <a:endParaRPr lang="zh-CN" altLang="en-US" sz="1400"/>
        </a:p>
      </dgm:t>
    </dgm:pt>
    <dgm:pt modelId="{49D132C4-25DD-4EB8-BBFC-CD1D3CCF9776}">
      <dgm:prSet phldrT="[文本]" custT="1"/>
      <dgm:spPr/>
      <dgm:t>
        <a:bodyPr/>
        <a:lstStyle/>
        <a:p>
          <a:r>
            <a:rPr lang="zh-CN" altLang="en-US" sz="1400" smtClean="0"/>
            <a:t>检查是否真实有效地展示数据</a:t>
          </a:r>
          <a:endParaRPr lang="zh-CN" altLang="en-US" sz="1400"/>
        </a:p>
      </dgm:t>
    </dgm:pt>
    <dgm:pt modelId="{7243FA5D-4437-4476-A81E-AE16E3CFA951}" type="parTrans" cxnId="{FCF1D2F2-04C5-4681-BF06-6A3B623E0F9B}">
      <dgm:prSet/>
      <dgm:spPr/>
      <dgm:t>
        <a:bodyPr/>
        <a:lstStyle/>
        <a:p>
          <a:endParaRPr lang="zh-CN" altLang="en-US" sz="1400"/>
        </a:p>
      </dgm:t>
    </dgm:pt>
    <dgm:pt modelId="{CAB33AC0-6D5C-42AF-A10F-9296B1FDFE8A}" type="sibTrans" cxnId="{FCF1D2F2-04C5-4681-BF06-6A3B623E0F9B}">
      <dgm:prSet custT="1"/>
      <dgm:spPr/>
      <dgm:t>
        <a:bodyPr/>
        <a:lstStyle/>
        <a:p>
          <a:endParaRPr lang="zh-CN" altLang="en-US" sz="1400"/>
        </a:p>
      </dgm:t>
    </dgm:pt>
    <dgm:pt modelId="{1F6719F6-0C07-4DB7-9FE5-9E62E453A463}">
      <dgm:prSet phldrT="[文本]" custT="1"/>
      <dgm:spPr/>
      <dgm:t>
        <a:bodyPr/>
        <a:lstStyle/>
        <a:p>
          <a:r>
            <a:rPr lang="zh-CN" altLang="en-US" sz="1400" smtClean="0"/>
            <a:t>检查是否表达了你的观点</a:t>
          </a:r>
          <a:endParaRPr lang="zh-CN" altLang="en-US" sz="1400"/>
        </a:p>
      </dgm:t>
    </dgm:pt>
    <dgm:pt modelId="{3227CA79-A1B6-4B0B-A586-9FA73D5B7DC7}" type="parTrans" cxnId="{5D051AA5-456C-4DDD-98E0-84E8504F1C40}">
      <dgm:prSet/>
      <dgm:spPr/>
      <dgm:t>
        <a:bodyPr/>
        <a:lstStyle/>
        <a:p>
          <a:endParaRPr lang="zh-CN" altLang="en-US" sz="1400"/>
        </a:p>
      </dgm:t>
    </dgm:pt>
    <dgm:pt modelId="{531B6006-064D-496C-A2C8-750911C2D242}" type="sibTrans" cxnId="{5D051AA5-456C-4DDD-98E0-84E8504F1C40}">
      <dgm:prSet/>
      <dgm:spPr/>
      <dgm:t>
        <a:bodyPr/>
        <a:lstStyle/>
        <a:p>
          <a:endParaRPr lang="zh-CN" altLang="en-US" sz="1400"/>
        </a:p>
      </dgm:t>
    </dgm:pt>
    <dgm:pt modelId="{62581D4D-7467-45E0-AA20-EF036C21E907}" type="pres">
      <dgm:prSet presAssocID="{F923748F-3412-41FB-BE79-B0254CB42D43}" presName="diagram" presStyleCnt="0">
        <dgm:presLayoutVars>
          <dgm:dir/>
          <dgm:resizeHandles val="exact"/>
        </dgm:presLayoutVars>
      </dgm:prSet>
      <dgm:spPr/>
      <dgm:t>
        <a:bodyPr/>
        <a:lstStyle/>
        <a:p>
          <a:endParaRPr lang="zh-CN" altLang="en-US"/>
        </a:p>
      </dgm:t>
    </dgm:pt>
    <dgm:pt modelId="{0A110915-D98F-401F-9DA6-71DDC0E96E23}" type="pres">
      <dgm:prSet presAssocID="{BE8CD587-2631-4AC5-8681-5DDAE48FFF34}" presName="node" presStyleLbl="node1" presStyleIdx="0" presStyleCnt="5" custScaleX="164321">
        <dgm:presLayoutVars>
          <dgm:bulletEnabled val="1"/>
        </dgm:presLayoutVars>
      </dgm:prSet>
      <dgm:spPr/>
      <dgm:t>
        <a:bodyPr/>
        <a:lstStyle/>
        <a:p>
          <a:endParaRPr lang="zh-CN" altLang="en-US"/>
        </a:p>
      </dgm:t>
    </dgm:pt>
    <dgm:pt modelId="{D8384E49-C6B2-4DE2-A043-3225B2139E65}" type="pres">
      <dgm:prSet presAssocID="{9712BACE-7CA1-414A-852C-EE10A91C9781}" presName="sibTrans" presStyleLbl="sibTrans2D1" presStyleIdx="0" presStyleCnt="4"/>
      <dgm:spPr/>
      <dgm:t>
        <a:bodyPr/>
        <a:lstStyle/>
        <a:p>
          <a:endParaRPr lang="zh-CN" altLang="en-US"/>
        </a:p>
      </dgm:t>
    </dgm:pt>
    <dgm:pt modelId="{E5CF5971-1A71-4CC4-B0D8-B8E04C155C7E}" type="pres">
      <dgm:prSet presAssocID="{9712BACE-7CA1-414A-852C-EE10A91C9781}" presName="connectorText" presStyleLbl="sibTrans2D1" presStyleIdx="0" presStyleCnt="4"/>
      <dgm:spPr/>
      <dgm:t>
        <a:bodyPr/>
        <a:lstStyle/>
        <a:p>
          <a:endParaRPr lang="zh-CN" altLang="en-US"/>
        </a:p>
      </dgm:t>
    </dgm:pt>
    <dgm:pt modelId="{FA9939F5-7060-49F2-A042-F4F92270703D}" type="pres">
      <dgm:prSet presAssocID="{CE1C8DF0-CE34-4D11-9CFE-8A2A916024F3}" presName="node" presStyleLbl="node1" presStyleIdx="1" presStyleCnt="5" custScaleX="164321">
        <dgm:presLayoutVars>
          <dgm:bulletEnabled val="1"/>
        </dgm:presLayoutVars>
      </dgm:prSet>
      <dgm:spPr/>
      <dgm:t>
        <a:bodyPr/>
        <a:lstStyle/>
        <a:p>
          <a:endParaRPr lang="zh-CN" altLang="en-US"/>
        </a:p>
      </dgm:t>
    </dgm:pt>
    <dgm:pt modelId="{F4B7711A-E8AD-41AD-9B39-2DEB962D8A26}" type="pres">
      <dgm:prSet presAssocID="{89451E82-3D34-4E59-AF0D-901036D773F6}" presName="sibTrans" presStyleLbl="sibTrans2D1" presStyleIdx="1" presStyleCnt="4"/>
      <dgm:spPr/>
      <dgm:t>
        <a:bodyPr/>
        <a:lstStyle/>
        <a:p>
          <a:endParaRPr lang="zh-CN" altLang="en-US"/>
        </a:p>
      </dgm:t>
    </dgm:pt>
    <dgm:pt modelId="{8E374E48-5DB0-44CB-B4B2-AE5F6152ABED}" type="pres">
      <dgm:prSet presAssocID="{89451E82-3D34-4E59-AF0D-901036D773F6}" presName="connectorText" presStyleLbl="sibTrans2D1" presStyleIdx="1" presStyleCnt="4"/>
      <dgm:spPr/>
      <dgm:t>
        <a:bodyPr/>
        <a:lstStyle/>
        <a:p>
          <a:endParaRPr lang="zh-CN" altLang="en-US"/>
        </a:p>
      </dgm:t>
    </dgm:pt>
    <dgm:pt modelId="{53456D5F-22D1-4102-AA90-8FD83DD17529}" type="pres">
      <dgm:prSet presAssocID="{501C0E7C-22F1-46EC-B043-40939F3EEA00}" presName="node" presStyleLbl="node1" presStyleIdx="2" presStyleCnt="5" custScaleX="164321">
        <dgm:presLayoutVars>
          <dgm:bulletEnabled val="1"/>
        </dgm:presLayoutVars>
      </dgm:prSet>
      <dgm:spPr/>
      <dgm:t>
        <a:bodyPr/>
        <a:lstStyle/>
        <a:p>
          <a:endParaRPr lang="zh-CN" altLang="en-US"/>
        </a:p>
      </dgm:t>
    </dgm:pt>
    <dgm:pt modelId="{A8BA4169-EEFD-498A-9E65-AC189E45793A}" type="pres">
      <dgm:prSet presAssocID="{139956FE-8D22-4583-A10A-5679D00FE906}" presName="sibTrans" presStyleLbl="sibTrans2D1" presStyleIdx="2" presStyleCnt="4"/>
      <dgm:spPr/>
      <dgm:t>
        <a:bodyPr/>
        <a:lstStyle/>
        <a:p>
          <a:endParaRPr lang="zh-CN" altLang="en-US"/>
        </a:p>
      </dgm:t>
    </dgm:pt>
    <dgm:pt modelId="{239D2775-BA43-4106-A3B9-8F9195A172A6}" type="pres">
      <dgm:prSet presAssocID="{139956FE-8D22-4583-A10A-5679D00FE906}" presName="connectorText" presStyleLbl="sibTrans2D1" presStyleIdx="2" presStyleCnt="4"/>
      <dgm:spPr/>
      <dgm:t>
        <a:bodyPr/>
        <a:lstStyle/>
        <a:p>
          <a:endParaRPr lang="zh-CN" altLang="en-US"/>
        </a:p>
      </dgm:t>
    </dgm:pt>
    <dgm:pt modelId="{0C8B7CBD-8BC5-4090-9491-882849F9D9D6}" type="pres">
      <dgm:prSet presAssocID="{49D132C4-25DD-4EB8-BBFC-CD1D3CCF9776}" presName="node" presStyleLbl="node1" presStyleIdx="3" presStyleCnt="5" custScaleX="111701" custScaleY="100195" custLinFactNeighborX="-28447" custLinFactNeighborY="-1625">
        <dgm:presLayoutVars>
          <dgm:bulletEnabled val="1"/>
        </dgm:presLayoutVars>
      </dgm:prSet>
      <dgm:spPr/>
      <dgm:t>
        <a:bodyPr/>
        <a:lstStyle/>
        <a:p>
          <a:endParaRPr lang="zh-CN" altLang="en-US"/>
        </a:p>
      </dgm:t>
    </dgm:pt>
    <dgm:pt modelId="{9C5CB5F9-C966-47AC-9914-C07CCDA7A318}" type="pres">
      <dgm:prSet presAssocID="{CAB33AC0-6D5C-42AF-A10F-9296B1FDFE8A}" presName="sibTrans" presStyleLbl="sibTrans2D1" presStyleIdx="3" presStyleCnt="4"/>
      <dgm:spPr/>
      <dgm:t>
        <a:bodyPr/>
        <a:lstStyle/>
        <a:p>
          <a:endParaRPr lang="zh-CN" altLang="en-US"/>
        </a:p>
      </dgm:t>
    </dgm:pt>
    <dgm:pt modelId="{8FB808FC-80AF-4CB3-B919-AB1D61650787}" type="pres">
      <dgm:prSet presAssocID="{CAB33AC0-6D5C-42AF-A10F-9296B1FDFE8A}" presName="connectorText" presStyleLbl="sibTrans2D1" presStyleIdx="3" presStyleCnt="4"/>
      <dgm:spPr/>
      <dgm:t>
        <a:bodyPr/>
        <a:lstStyle/>
        <a:p>
          <a:endParaRPr lang="zh-CN" altLang="en-US"/>
        </a:p>
      </dgm:t>
    </dgm:pt>
    <dgm:pt modelId="{345F45C6-D86E-422A-ADA2-CD9B07D6F029}" type="pres">
      <dgm:prSet presAssocID="{1F6719F6-0C07-4DB7-9FE5-9E62E453A463}" presName="node" presStyleLbl="node1" presStyleIdx="4" presStyleCnt="5" custScaleX="178569" custLinFactNeighborX="-82640" custLinFactNeighborY="-11230">
        <dgm:presLayoutVars>
          <dgm:bulletEnabled val="1"/>
        </dgm:presLayoutVars>
      </dgm:prSet>
      <dgm:spPr/>
      <dgm:t>
        <a:bodyPr/>
        <a:lstStyle/>
        <a:p>
          <a:endParaRPr lang="zh-CN" altLang="en-US"/>
        </a:p>
      </dgm:t>
    </dgm:pt>
  </dgm:ptLst>
  <dgm:cxnLst>
    <dgm:cxn modelId="{F67554FC-ED70-4479-B3A5-ECE11F9AA7CA}" type="presOf" srcId="{9712BACE-7CA1-414A-852C-EE10A91C9781}" destId="{E5CF5971-1A71-4CC4-B0D8-B8E04C155C7E}" srcOrd="1" destOrd="0" presId="urn:microsoft.com/office/officeart/2005/8/layout/process5"/>
    <dgm:cxn modelId="{FDD22CB3-E623-48ED-92B9-E71BF5658A2C}" type="presOf" srcId="{139956FE-8D22-4583-A10A-5679D00FE906}" destId="{A8BA4169-EEFD-498A-9E65-AC189E45793A}" srcOrd="0" destOrd="0" presId="urn:microsoft.com/office/officeart/2005/8/layout/process5"/>
    <dgm:cxn modelId="{C341A6A7-D06E-4C9F-A888-EA9ECC2A9C15}" srcId="{F923748F-3412-41FB-BE79-B0254CB42D43}" destId="{501C0E7C-22F1-46EC-B043-40939F3EEA00}" srcOrd="2" destOrd="0" parTransId="{05DF9DE2-DCE9-4171-B2AE-F790CB2608A7}" sibTransId="{139956FE-8D22-4583-A10A-5679D00FE906}"/>
    <dgm:cxn modelId="{FCF1D2F2-04C5-4681-BF06-6A3B623E0F9B}" srcId="{F923748F-3412-41FB-BE79-B0254CB42D43}" destId="{49D132C4-25DD-4EB8-BBFC-CD1D3CCF9776}" srcOrd="3" destOrd="0" parTransId="{7243FA5D-4437-4476-A81E-AE16E3CFA951}" sibTransId="{CAB33AC0-6D5C-42AF-A10F-9296B1FDFE8A}"/>
    <dgm:cxn modelId="{16727B6C-1A1A-4FBC-91F5-6D3CFBDA540B}" type="presOf" srcId="{BE8CD587-2631-4AC5-8681-5DDAE48FFF34}" destId="{0A110915-D98F-401F-9DA6-71DDC0E96E23}" srcOrd="0" destOrd="0" presId="urn:microsoft.com/office/officeart/2005/8/layout/process5"/>
    <dgm:cxn modelId="{7FC394A8-49C7-4BA4-B296-43F07883543C}" type="presOf" srcId="{CAB33AC0-6D5C-42AF-A10F-9296B1FDFE8A}" destId="{9C5CB5F9-C966-47AC-9914-C07CCDA7A318}" srcOrd="0" destOrd="0" presId="urn:microsoft.com/office/officeart/2005/8/layout/process5"/>
    <dgm:cxn modelId="{28697F1F-640A-482B-967B-EADFEBF18D38}" type="presOf" srcId="{CAB33AC0-6D5C-42AF-A10F-9296B1FDFE8A}" destId="{8FB808FC-80AF-4CB3-B919-AB1D61650787}" srcOrd="1" destOrd="0" presId="urn:microsoft.com/office/officeart/2005/8/layout/process5"/>
    <dgm:cxn modelId="{3BA9CC14-74E7-4186-A000-4B20A3353990}" type="presOf" srcId="{9712BACE-7CA1-414A-852C-EE10A91C9781}" destId="{D8384E49-C6B2-4DE2-A043-3225B2139E65}" srcOrd="0" destOrd="0" presId="urn:microsoft.com/office/officeart/2005/8/layout/process5"/>
    <dgm:cxn modelId="{34751268-3A30-4C3A-9860-345F4FD5164C}" type="presOf" srcId="{501C0E7C-22F1-46EC-B043-40939F3EEA00}" destId="{53456D5F-22D1-4102-AA90-8FD83DD17529}" srcOrd="0" destOrd="0" presId="urn:microsoft.com/office/officeart/2005/8/layout/process5"/>
    <dgm:cxn modelId="{B6003E14-2A2F-41C0-AF9B-AF440EFD3B76}" type="presOf" srcId="{CE1C8DF0-CE34-4D11-9CFE-8A2A916024F3}" destId="{FA9939F5-7060-49F2-A042-F4F92270703D}" srcOrd="0" destOrd="0" presId="urn:microsoft.com/office/officeart/2005/8/layout/process5"/>
    <dgm:cxn modelId="{9EFB91B7-69C6-4362-94E5-AE4B1B095AE6}" type="presOf" srcId="{49D132C4-25DD-4EB8-BBFC-CD1D3CCF9776}" destId="{0C8B7CBD-8BC5-4090-9491-882849F9D9D6}" srcOrd="0" destOrd="0" presId="urn:microsoft.com/office/officeart/2005/8/layout/process5"/>
    <dgm:cxn modelId="{52BF4088-6B46-41F3-A9F3-60B29740FC60}" type="presOf" srcId="{89451E82-3D34-4E59-AF0D-901036D773F6}" destId="{F4B7711A-E8AD-41AD-9B39-2DEB962D8A26}" srcOrd="0" destOrd="0" presId="urn:microsoft.com/office/officeart/2005/8/layout/process5"/>
    <dgm:cxn modelId="{C4D6A9D3-A8FE-4744-AF48-4164BD6B9D5F}" type="presOf" srcId="{139956FE-8D22-4583-A10A-5679D00FE906}" destId="{239D2775-BA43-4106-A3B9-8F9195A172A6}" srcOrd="1" destOrd="0" presId="urn:microsoft.com/office/officeart/2005/8/layout/process5"/>
    <dgm:cxn modelId="{E7626FBB-CAEC-44F6-B576-91C93E4985C5}" type="presOf" srcId="{1F6719F6-0C07-4DB7-9FE5-9E62E453A463}" destId="{345F45C6-D86E-422A-ADA2-CD9B07D6F029}" srcOrd="0" destOrd="0" presId="urn:microsoft.com/office/officeart/2005/8/layout/process5"/>
    <dgm:cxn modelId="{5D051AA5-456C-4DDD-98E0-84E8504F1C40}" srcId="{F923748F-3412-41FB-BE79-B0254CB42D43}" destId="{1F6719F6-0C07-4DB7-9FE5-9E62E453A463}" srcOrd="4" destOrd="0" parTransId="{3227CA79-A1B6-4B0B-A586-9FA73D5B7DC7}" sibTransId="{531B6006-064D-496C-A2C8-750911C2D242}"/>
    <dgm:cxn modelId="{C50C51F5-9884-464B-89B2-4E19A9234692}" type="presOf" srcId="{F923748F-3412-41FB-BE79-B0254CB42D43}" destId="{62581D4D-7467-45E0-AA20-EF036C21E907}" srcOrd="0" destOrd="0" presId="urn:microsoft.com/office/officeart/2005/8/layout/process5"/>
    <dgm:cxn modelId="{B22CB365-D2E1-43C0-87B6-356BD9DABFDE}" srcId="{F923748F-3412-41FB-BE79-B0254CB42D43}" destId="{BE8CD587-2631-4AC5-8681-5DDAE48FFF34}" srcOrd="0" destOrd="0" parTransId="{5FAA8922-990F-4843-9616-6F57855D053E}" sibTransId="{9712BACE-7CA1-414A-852C-EE10A91C9781}"/>
    <dgm:cxn modelId="{F961EF77-668A-4A84-AC3F-A6670010A918}" type="presOf" srcId="{89451E82-3D34-4E59-AF0D-901036D773F6}" destId="{8E374E48-5DB0-44CB-B4B2-AE5F6152ABED}" srcOrd="1" destOrd="0" presId="urn:microsoft.com/office/officeart/2005/8/layout/process5"/>
    <dgm:cxn modelId="{671BD952-1DC4-4F15-8667-78E1F0B0D308}" srcId="{F923748F-3412-41FB-BE79-B0254CB42D43}" destId="{CE1C8DF0-CE34-4D11-9CFE-8A2A916024F3}" srcOrd="1" destOrd="0" parTransId="{A9152A3F-25DC-4A08-98A2-E03EA52F58A8}" sibTransId="{89451E82-3D34-4E59-AF0D-901036D773F6}"/>
    <dgm:cxn modelId="{58A1A0C2-BA76-4C70-A3CA-34F28892D0E8}" type="presParOf" srcId="{62581D4D-7467-45E0-AA20-EF036C21E907}" destId="{0A110915-D98F-401F-9DA6-71DDC0E96E23}" srcOrd="0" destOrd="0" presId="urn:microsoft.com/office/officeart/2005/8/layout/process5"/>
    <dgm:cxn modelId="{B6E116F7-851C-42C2-B1BE-9F35A55E9021}" type="presParOf" srcId="{62581D4D-7467-45E0-AA20-EF036C21E907}" destId="{D8384E49-C6B2-4DE2-A043-3225B2139E65}" srcOrd="1" destOrd="0" presId="urn:microsoft.com/office/officeart/2005/8/layout/process5"/>
    <dgm:cxn modelId="{1A2E2625-A42A-4848-9B5F-9243CD619034}" type="presParOf" srcId="{D8384E49-C6B2-4DE2-A043-3225B2139E65}" destId="{E5CF5971-1A71-4CC4-B0D8-B8E04C155C7E}" srcOrd="0" destOrd="0" presId="urn:microsoft.com/office/officeart/2005/8/layout/process5"/>
    <dgm:cxn modelId="{6BAC3E70-3143-4F57-BD93-C47A9DCE42E0}" type="presParOf" srcId="{62581D4D-7467-45E0-AA20-EF036C21E907}" destId="{FA9939F5-7060-49F2-A042-F4F92270703D}" srcOrd="2" destOrd="0" presId="urn:microsoft.com/office/officeart/2005/8/layout/process5"/>
    <dgm:cxn modelId="{2D1E700C-968D-47DD-82B5-F6C70A7FF502}" type="presParOf" srcId="{62581D4D-7467-45E0-AA20-EF036C21E907}" destId="{F4B7711A-E8AD-41AD-9B39-2DEB962D8A26}" srcOrd="3" destOrd="0" presId="urn:microsoft.com/office/officeart/2005/8/layout/process5"/>
    <dgm:cxn modelId="{8218B72B-D2F3-4546-A235-69BC2ED743B1}" type="presParOf" srcId="{F4B7711A-E8AD-41AD-9B39-2DEB962D8A26}" destId="{8E374E48-5DB0-44CB-B4B2-AE5F6152ABED}" srcOrd="0" destOrd="0" presId="urn:microsoft.com/office/officeart/2005/8/layout/process5"/>
    <dgm:cxn modelId="{726B071B-8AA4-4F0B-841A-6FE803F54F75}" type="presParOf" srcId="{62581D4D-7467-45E0-AA20-EF036C21E907}" destId="{53456D5F-22D1-4102-AA90-8FD83DD17529}" srcOrd="4" destOrd="0" presId="urn:microsoft.com/office/officeart/2005/8/layout/process5"/>
    <dgm:cxn modelId="{94D2D2C9-3DC3-4A4A-BBC9-D1352C7FBA74}" type="presParOf" srcId="{62581D4D-7467-45E0-AA20-EF036C21E907}" destId="{A8BA4169-EEFD-498A-9E65-AC189E45793A}" srcOrd="5" destOrd="0" presId="urn:microsoft.com/office/officeart/2005/8/layout/process5"/>
    <dgm:cxn modelId="{1D51F8FB-99BE-4032-B1EF-EAB43B31662A}" type="presParOf" srcId="{A8BA4169-EEFD-498A-9E65-AC189E45793A}" destId="{239D2775-BA43-4106-A3B9-8F9195A172A6}" srcOrd="0" destOrd="0" presId="urn:microsoft.com/office/officeart/2005/8/layout/process5"/>
    <dgm:cxn modelId="{41327CE4-AE80-4D17-A469-C6CAE1A3BCB8}" type="presParOf" srcId="{62581D4D-7467-45E0-AA20-EF036C21E907}" destId="{0C8B7CBD-8BC5-4090-9491-882849F9D9D6}" srcOrd="6" destOrd="0" presId="urn:microsoft.com/office/officeart/2005/8/layout/process5"/>
    <dgm:cxn modelId="{52A6A6E0-F254-4C54-95B5-E08301551344}" type="presParOf" srcId="{62581D4D-7467-45E0-AA20-EF036C21E907}" destId="{9C5CB5F9-C966-47AC-9914-C07CCDA7A318}" srcOrd="7" destOrd="0" presId="urn:microsoft.com/office/officeart/2005/8/layout/process5"/>
    <dgm:cxn modelId="{28566BBD-2E37-46A6-AE8D-CF09FE2FDB05}" type="presParOf" srcId="{9C5CB5F9-C966-47AC-9914-C07CCDA7A318}" destId="{8FB808FC-80AF-4CB3-B919-AB1D61650787}" srcOrd="0" destOrd="0" presId="urn:microsoft.com/office/officeart/2005/8/layout/process5"/>
    <dgm:cxn modelId="{BE97829A-2416-41A3-8575-DE97313F2BBD}" type="presParOf" srcId="{62581D4D-7467-45E0-AA20-EF036C21E907}" destId="{345F45C6-D86E-422A-ADA2-CD9B07D6F029}" srcOrd="8" destOrd="0" presId="urn:microsoft.com/office/officeart/2005/8/layout/process5"/>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23748F-3412-41FB-BE79-B0254CB42D43}" type="doc">
      <dgm:prSet loTypeId="urn:microsoft.com/office/officeart/2005/8/layout/process5" loCatId="process" qsTypeId="urn:microsoft.com/office/officeart/2005/8/quickstyle/simple1" qsCatId="simple" csTypeId="urn:microsoft.com/office/officeart/2005/8/colors/colorful1#3" csCatId="colorful" phldr="1"/>
      <dgm:spPr/>
      <dgm:t>
        <a:bodyPr/>
        <a:lstStyle/>
        <a:p>
          <a:endParaRPr lang="zh-CN" altLang="en-US"/>
        </a:p>
      </dgm:t>
    </dgm:pt>
    <dgm:pt modelId="{BE8CD587-2631-4AC5-8681-5DDAE48FFF34}">
      <dgm:prSet phldrT="[文本]" custT="1"/>
      <dgm:spPr/>
      <dgm:t>
        <a:bodyPr/>
        <a:lstStyle/>
        <a:p>
          <a:r>
            <a:rPr lang="zh-CN" altLang="en-US" sz="1400" smtClean="0"/>
            <a:t>了解自己的气质和特点</a:t>
          </a:r>
          <a:endParaRPr lang="zh-CN" altLang="en-US" sz="1400"/>
        </a:p>
      </dgm:t>
    </dgm:pt>
    <dgm:pt modelId="{5FAA8922-990F-4843-9616-6F57855D053E}" type="parTrans" cxnId="{B22CB365-D2E1-43C0-87B6-356BD9DABFDE}">
      <dgm:prSet/>
      <dgm:spPr/>
      <dgm:t>
        <a:bodyPr/>
        <a:lstStyle/>
        <a:p>
          <a:endParaRPr lang="zh-CN" altLang="en-US"/>
        </a:p>
      </dgm:t>
    </dgm:pt>
    <dgm:pt modelId="{9712BACE-7CA1-414A-852C-EE10A91C9781}" type="sibTrans" cxnId="{B22CB365-D2E1-43C0-87B6-356BD9DABFDE}">
      <dgm:prSet/>
      <dgm:spPr/>
      <dgm:t>
        <a:bodyPr/>
        <a:lstStyle/>
        <a:p>
          <a:endParaRPr lang="zh-CN" altLang="en-US"/>
        </a:p>
      </dgm:t>
    </dgm:pt>
    <dgm:pt modelId="{CE1C8DF0-CE34-4D11-9CFE-8A2A916024F3}">
      <dgm:prSet phldrT="[文本]" custT="1"/>
      <dgm:spPr/>
      <dgm:t>
        <a:bodyPr/>
        <a:lstStyle/>
        <a:p>
          <a:r>
            <a:rPr lang="zh-CN" altLang="en-US" sz="1400" smtClean="0"/>
            <a:t>确定哪款衣服最能展示你的特点</a:t>
          </a:r>
          <a:endParaRPr lang="zh-CN" altLang="en-US" sz="1400"/>
        </a:p>
      </dgm:t>
    </dgm:pt>
    <dgm:pt modelId="{A9152A3F-25DC-4A08-98A2-E03EA52F58A8}" type="parTrans" cxnId="{671BD952-1DC4-4F15-8667-78E1F0B0D308}">
      <dgm:prSet/>
      <dgm:spPr/>
      <dgm:t>
        <a:bodyPr/>
        <a:lstStyle/>
        <a:p>
          <a:endParaRPr lang="zh-CN" altLang="en-US"/>
        </a:p>
      </dgm:t>
    </dgm:pt>
    <dgm:pt modelId="{89451E82-3D34-4E59-AF0D-901036D773F6}" type="sibTrans" cxnId="{671BD952-1DC4-4F15-8667-78E1F0B0D308}">
      <dgm:prSet/>
      <dgm:spPr/>
      <dgm:t>
        <a:bodyPr/>
        <a:lstStyle/>
        <a:p>
          <a:endParaRPr lang="zh-CN" altLang="en-US"/>
        </a:p>
      </dgm:t>
    </dgm:pt>
    <dgm:pt modelId="{501C0E7C-22F1-46EC-B043-40939F3EEA00}">
      <dgm:prSet phldrT="[文本]" custT="1"/>
      <dgm:spPr/>
      <dgm:t>
        <a:bodyPr/>
        <a:lstStyle/>
        <a:p>
          <a:r>
            <a:rPr lang="zh-CN" altLang="en-US" sz="1400" smtClean="0"/>
            <a:t>试穿衣服</a:t>
          </a:r>
          <a:endParaRPr lang="zh-CN" altLang="en-US" sz="1400"/>
        </a:p>
      </dgm:t>
    </dgm:pt>
    <dgm:pt modelId="{05DF9DE2-DCE9-4171-B2AE-F790CB2608A7}" type="parTrans" cxnId="{C341A6A7-D06E-4C9F-A888-EA9ECC2A9C15}">
      <dgm:prSet/>
      <dgm:spPr/>
      <dgm:t>
        <a:bodyPr/>
        <a:lstStyle/>
        <a:p>
          <a:endParaRPr lang="zh-CN" altLang="en-US"/>
        </a:p>
      </dgm:t>
    </dgm:pt>
    <dgm:pt modelId="{139956FE-8D22-4583-A10A-5679D00FE906}" type="sibTrans" cxnId="{C341A6A7-D06E-4C9F-A888-EA9ECC2A9C15}">
      <dgm:prSet/>
      <dgm:spPr/>
      <dgm:t>
        <a:bodyPr/>
        <a:lstStyle/>
        <a:p>
          <a:endParaRPr lang="zh-CN" altLang="en-US"/>
        </a:p>
      </dgm:t>
    </dgm:pt>
    <dgm:pt modelId="{49D132C4-25DD-4EB8-BBFC-CD1D3CCF9776}">
      <dgm:prSet phldrT="[文本]" custT="1"/>
      <dgm:spPr/>
      <dgm:t>
        <a:bodyPr/>
        <a:lstStyle/>
        <a:p>
          <a:r>
            <a:rPr lang="zh-CN" altLang="en-US" sz="1400" smtClean="0"/>
            <a:t>检查是否合身</a:t>
          </a:r>
          <a:endParaRPr lang="zh-CN" altLang="en-US" sz="1400"/>
        </a:p>
      </dgm:t>
    </dgm:pt>
    <dgm:pt modelId="{7243FA5D-4437-4476-A81E-AE16E3CFA951}" type="parTrans" cxnId="{FCF1D2F2-04C5-4681-BF06-6A3B623E0F9B}">
      <dgm:prSet/>
      <dgm:spPr/>
      <dgm:t>
        <a:bodyPr/>
        <a:lstStyle/>
        <a:p>
          <a:endParaRPr lang="zh-CN" altLang="en-US"/>
        </a:p>
      </dgm:t>
    </dgm:pt>
    <dgm:pt modelId="{CAB33AC0-6D5C-42AF-A10F-9296B1FDFE8A}" type="sibTrans" cxnId="{FCF1D2F2-04C5-4681-BF06-6A3B623E0F9B}">
      <dgm:prSet/>
      <dgm:spPr/>
      <dgm:t>
        <a:bodyPr/>
        <a:lstStyle/>
        <a:p>
          <a:endParaRPr lang="zh-CN" altLang="en-US"/>
        </a:p>
      </dgm:t>
    </dgm:pt>
    <dgm:pt modelId="{1F6719F6-0C07-4DB7-9FE5-9E62E453A463}">
      <dgm:prSet phldrT="[文本]" custT="1"/>
      <dgm:spPr/>
      <dgm:t>
        <a:bodyPr/>
        <a:lstStyle/>
        <a:p>
          <a:r>
            <a:rPr lang="zh-CN" altLang="en-US" sz="1400" smtClean="0"/>
            <a:t>照照镜子看是否突出自己的个性</a:t>
          </a:r>
          <a:endParaRPr lang="zh-CN" altLang="en-US" sz="1400"/>
        </a:p>
      </dgm:t>
    </dgm:pt>
    <dgm:pt modelId="{3227CA79-A1B6-4B0B-A586-9FA73D5B7DC7}" type="parTrans" cxnId="{5D051AA5-456C-4DDD-98E0-84E8504F1C40}">
      <dgm:prSet/>
      <dgm:spPr/>
      <dgm:t>
        <a:bodyPr/>
        <a:lstStyle/>
        <a:p>
          <a:endParaRPr lang="zh-CN" altLang="en-US"/>
        </a:p>
      </dgm:t>
    </dgm:pt>
    <dgm:pt modelId="{531B6006-064D-496C-A2C8-750911C2D242}" type="sibTrans" cxnId="{5D051AA5-456C-4DDD-98E0-84E8504F1C40}">
      <dgm:prSet/>
      <dgm:spPr/>
      <dgm:t>
        <a:bodyPr/>
        <a:lstStyle/>
        <a:p>
          <a:endParaRPr lang="zh-CN" altLang="en-US"/>
        </a:p>
      </dgm:t>
    </dgm:pt>
    <dgm:pt modelId="{62581D4D-7467-45E0-AA20-EF036C21E907}" type="pres">
      <dgm:prSet presAssocID="{F923748F-3412-41FB-BE79-B0254CB42D43}" presName="diagram" presStyleCnt="0">
        <dgm:presLayoutVars>
          <dgm:dir/>
          <dgm:resizeHandles val="exact"/>
        </dgm:presLayoutVars>
      </dgm:prSet>
      <dgm:spPr/>
      <dgm:t>
        <a:bodyPr/>
        <a:lstStyle/>
        <a:p>
          <a:endParaRPr lang="zh-CN" altLang="en-US"/>
        </a:p>
      </dgm:t>
    </dgm:pt>
    <dgm:pt modelId="{0A110915-D98F-401F-9DA6-71DDC0E96E23}" type="pres">
      <dgm:prSet presAssocID="{BE8CD587-2631-4AC5-8681-5DDAE48FFF34}" presName="node" presStyleLbl="node1" presStyleIdx="0" presStyleCnt="5">
        <dgm:presLayoutVars>
          <dgm:bulletEnabled val="1"/>
        </dgm:presLayoutVars>
      </dgm:prSet>
      <dgm:spPr/>
      <dgm:t>
        <a:bodyPr/>
        <a:lstStyle/>
        <a:p>
          <a:endParaRPr lang="zh-CN" altLang="en-US"/>
        </a:p>
      </dgm:t>
    </dgm:pt>
    <dgm:pt modelId="{D8384E49-C6B2-4DE2-A043-3225B2139E65}" type="pres">
      <dgm:prSet presAssocID="{9712BACE-7CA1-414A-852C-EE10A91C9781}" presName="sibTrans" presStyleLbl="sibTrans2D1" presStyleIdx="0" presStyleCnt="4"/>
      <dgm:spPr/>
      <dgm:t>
        <a:bodyPr/>
        <a:lstStyle/>
        <a:p>
          <a:endParaRPr lang="zh-CN" altLang="en-US"/>
        </a:p>
      </dgm:t>
    </dgm:pt>
    <dgm:pt modelId="{E5CF5971-1A71-4CC4-B0D8-B8E04C155C7E}" type="pres">
      <dgm:prSet presAssocID="{9712BACE-7CA1-414A-852C-EE10A91C9781}" presName="connectorText" presStyleLbl="sibTrans2D1" presStyleIdx="0" presStyleCnt="4"/>
      <dgm:spPr/>
      <dgm:t>
        <a:bodyPr/>
        <a:lstStyle/>
        <a:p>
          <a:endParaRPr lang="zh-CN" altLang="en-US"/>
        </a:p>
      </dgm:t>
    </dgm:pt>
    <dgm:pt modelId="{FA9939F5-7060-49F2-A042-F4F92270703D}" type="pres">
      <dgm:prSet presAssocID="{CE1C8DF0-CE34-4D11-9CFE-8A2A916024F3}" presName="node" presStyleLbl="node1" presStyleIdx="1" presStyleCnt="5">
        <dgm:presLayoutVars>
          <dgm:bulletEnabled val="1"/>
        </dgm:presLayoutVars>
      </dgm:prSet>
      <dgm:spPr/>
      <dgm:t>
        <a:bodyPr/>
        <a:lstStyle/>
        <a:p>
          <a:endParaRPr lang="zh-CN" altLang="en-US"/>
        </a:p>
      </dgm:t>
    </dgm:pt>
    <dgm:pt modelId="{F4B7711A-E8AD-41AD-9B39-2DEB962D8A26}" type="pres">
      <dgm:prSet presAssocID="{89451E82-3D34-4E59-AF0D-901036D773F6}" presName="sibTrans" presStyleLbl="sibTrans2D1" presStyleIdx="1" presStyleCnt="4"/>
      <dgm:spPr/>
      <dgm:t>
        <a:bodyPr/>
        <a:lstStyle/>
        <a:p>
          <a:endParaRPr lang="zh-CN" altLang="en-US"/>
        </a:p>
      </dgm:t>
    </dgm:pt>
    <dgm:pt modelId="{8E374E48-5DB0-44CB-B4B2-AE5F6152ABED}" type="pres">
      <dgm:prSet presAssocID="{89451E82-3D34-4E59-AF0D-901036D773F6}" presName="connectorText" presStyleLbl="sibTrans2D1" presStyleIdx="1" presStyleCnt="4"/>
      <dgm:spPr/>
      <dgm:t>
        <a:bodyPr/>
        <a:lstStyle/>
        <a:p>
          <a:endParaRPr lang="zh-CN" altLang="en-US"/>
        </a:p>
      </dgm:t>
    </dgm:pt>
    <dgm:pt modelId="{53456D5F-22D1-4102-AA90-8FD83DD17529}" type="pres">
      <dgm:prSet presAssocID="{501C0E7C-22F1-46EC-B043-40939F3EEA00}" presName="node" presStyleLbl="node1" presStyleIdx="2" presStyleCnt="5">
        <dgm:presLayoutVars>
          <dgm:bulletEnabled val="1"/>
        </dgm:presLayoutVars>
      </dgm:prSet>
      <dgm:spPr/>
      <dgm:t>
        <a:bodyPr/>
        <a:lstStyle/>
        <a:p>
          <a:endParaRPr lang="zh-CN" altLang="en-US"/>
        </a:p>
      </dgm:t>
    </dgm:pt>
    <dgm:pt modelId="{A8BA4169-EEFD-498A-9E65-AC189E45793A}" type="pres">
      <dgm:prSet presAssocID="{139956FE-8D22-4583-A10A-5679D00FE906}" presName="sibTrans" presStyleLbl="sibTrans2D1" presStyleIdx="2" presStyleCnt="4"/>
      <dgm:spPr/>
      <dgm:t>
        <a:bodyPr/>
        <a:lstStyle/>
        <a:p>
          <a:endParaRPr lang="zh-CN" altLang="en-US"/>
        </a:p>
      </dgm:t>
    </dgm:pt>
    <dgm:pt modelId="{239D2775-BA43-4106-A3B9-8F9195A172A6}" type="pres">
      <dgm:prSet presAssocID="{139956FE-8D22-4583-A10A-5679D00FE906}" presName="connectorText" presStyleLbl="sibTrans2D1" presStyleIdx="2" presStyleCnt="4"/>
      <dgm:spPr/>
      <dgm:t>
        <a:bodyPr/>
        <a:lstStyle/>
        <a:p>
          <a:endParaRPr lang="zh-CN" altLang="en-US"/>
        </a:p>
      </dgm:t>
    </dgm:pt>
    <dgm:pt modelId="{0C8B7CBD-8BC5-4090-9491-882849F9D9D6}" type="pres">
      <dgm:prSet presAssocID="{49D132C4-25DD-4EB8-BBFC-CD1D3CCF9776}" presName="node" presStyleLbl="node1" presStyleIdx="3" presStyleCnt="5">
        <dgm:presLayoutVars>
          <dgm:bulletEnabled val="1"/>
        </dgm:presLayoutVars>
      </dgm:prSet>
      <dgm:spPr/>
      <dgm:t>
        <a:bodyPr/>
        <a:lstStyle/>
        <a:p>
          <a:endParaRPr lang="zh-CN" altLang="en-US"/>
        </a:p>
      </dgm:t>
    </dgm:pt>
    <dgm:pt modelId="{9C5CB5F9-C966-47AC-9914-C07CCDA7A318}" type="pres">
      <dgm:prSet presAssocID="{CAB33AC0-6D5C-42AF-A10F-9296B1FDFE8A}" presName="sibTrans" presStyleLbl="sibTrans2D1" presStyleIdx="3" presStyleCnt="4"/>
      <dgm:spPr/>
      <dgm:t>
        <a:bodyPr/>
        <a:lstStyle/>
        <a:p>
          <a:endParaRPr lang="zh-CN" altLang="en-US"/>
        </a:p>
      </dgm:t>
    </dgm:pt>
    <dgm:pt modelId="{8FB808FC-80AF-4CB3-B919-AB1D61650787}" type="pres">
      <dgm:prSet presAssocID="{CAB33AC0-6D5C-42AF-A10F-9296B1FDFE8A}" presName="connectorText" presStyleLbl="sibTrans2D1" presStyleIdx="3" presStyleCnt="4"/>
      <dgm:spPr/>
      <dgm:t>
        <a:bodyPr/>
        <a:lstStyle/>
        <a:p>
          <a:endParaRPr lang="zh-CN" altLang="en-US"/>
        </a:p>
      </dgm:t>
    </dgm:pt>
    <dgm:pt modelId="{345F45C6-D86E-422A-ADA2-CD9B07D6F029}" type="pres">
      <dgm:prSet presAssocID="{1F6719F6-0C07-4DB7-9FE5-9E62E453A463}" presName="node" presStyleLbl="node1" presStyleIdx="4" presStyleCnt="5">
        <dgm:presLayoutVars>
          <dgm:bulletEnabled val="1"/>
        </dgm:presLayoutVars>
      </dgm:prSet>
      <dgm:spPr/>
      <dgm:t>
        <a:bodyPr/>
        <a:lstStyle/>
        <a:p>
          <a:endParaRPr lang="zh-CN" altLang="en-US"/>
        </a:p>
      </dgm:t>
    </dgm:pt>
  </dgm:ptLst>
  <dgm:cxnLst>
    <dgm:cxn modelId="{1FF01846-412F-4C6F-8906-1E339187F577}" type="presOf" srcId="{89451E82-3D34-4E59-AF0D-901036D773F6}" destId="{8E374E48-5DB0-44CB-B4B2-AE5F6152ABED}" srcOrd="1" destOrd="0" presId="urn:microsoft.com/office/officeart/2005/8/layout/process5"/>
    <dgm:cxn modelId="{16986C38-8D57-42FD-9D40-90574A237F04}" type="presOf" srcId="{89451E82-3D34-4E59-AF0D-901036D773F6}" destId="{F4B7711A-E8AD-41AD-9B39-2DEB962D8A26}" srcOrd="0" destOrd="0" presId="urn:microsoft.com/office/officeart/2005/8/layout/process5"/>
    <dgm:cxn modelId="{D8EACE9F-2ED5-4313-9AB6-C3006047F49C}" type="presOf" srcId="{9712BACE-7CA1-414A-852C-EE10A91C9781}" destId="{E5CF5971-1A71-4CC4-B0D8-B8E04C155C7E}" srcOrd="1" destOrd="0" presId="urn:microsoft.com/office/officeart/2005/8/layout/process5"/>
    <dgm:cxn modelId="{0267F161-631C-4F01-8F8C-E90A5555B073}" type="presOf" srcId="{139956FE-8D22-4583-A10A-5679D00FE906}" destId="{A8BA4169-EEFD-498A-9E65-AC189E45793A}" srcOrd="0" destOrd="0" presId="urn:microsoft.com/office/officeart/2005/8/layout/process5"/>
    <dgm:cxn modelId="{CE03122C-7BBE-4C69-8323-3FE2FCD3E213}" type="presOf" srcId="{CAB33AC0-6D5C-42AF-A10F-9296B1FDFE8A}" destId="{9C5CB5F9-C966-47AC-9914-C07CCDA7A318}" srcOrd="0" destOrd="0" presId="urn:microsoft.com/office/officeart/2005/8/layout/process5"/>
    <dgm:cxn modelId="{C341A6A7-D06E-4C9F-A888-EA9ECC2A9C15}" srcId="{F923748F-3412-41FB-BE79-B0254CB42D43}" destId="{501C0E7C-22F1-46EC-B043-40939F3EEA00}" srcOrd="2" destOrd="0" parTransId="{05DF9DE2-DCE9-4171-B2AE-F790CB2608A7}" sibTransId="{139956FE-8D22-4583-A10A-5679D00FE906}"/>
    <dgm:cxn modelId="{938D6091-10E3-40E8-95A8-2B82E5EE3C5A}" type="presOf" srcId="{F923748F-3412-41FB-BE79-B0254CB42D43}" destId="{62581D4D-7467-45E0-AA20-EF036C21E907}" srcOrd="0" destOrd="0" presId="urn:microsoft.com/office/officeart/2005/8/layout/process5"/>
    <dgm:cxn modelId="{FCF1D2F2-04C5-4681-BF06-6A3B623E0F9B}" srcId="{F923748F-3412-41FB-BE79-B0254CB42D43}" destId="{49D132C4-25DD-4EB8-BBFC-CD1D3CCF9776}" srcOrd="3" destOrd="0" parTransId="{7243FA5D-4437-4476-A81E-AE16E3CFA951}" sibTransId="{CAB33AC0-6D5C-42AF-A10F-9296B1FDFE8A}"/>
    <dgm:cxn modelId="{DFE20736-AB6B-4E09-BD9F-82C10625A552}" type="presOf" srcId="{9712BACE-7CA1-414A-852C-EE10A91C9781}" destId="{D8384E49-C6B2-4DE2-A043-3225B2139E65}" srcOrd="0" destOrd="0" presId="urn:microsoft.com/office/officeart/2005/8/layout/process5"/>
    <dgm:cxn modelId="{4EFFE0B3-838D-42DC-84E3-0E0043DF8260}" type="presOf" srcId="{501C0E7C-22F1-46EC-B043-40939F3EEA00}" destId="{53456D5F-22D1-4102-AA90-8FD83DD17529}" srcOrd="0" destOrd="0" presId="urn:microsoft.com/office/officeart/2005/8/layout/process5"/>
    <dgm:cxn modelId="{637580D6-CAB1-4BAF-A05A-9D690C010CB9}" type="presOf" srcId="{CE1C8DF0-CE34-4D11-9CFE-8A2A916024F3}" destId="{FA9939F5-7060-49F2-A042-F4F92270703D}" srcOrd="0" destOrd="0" presId="urn:microsoft.com/office/officeart/2005/8/layout/process5"/>
    <dgm:cxn modelId="{F7726C97-2F29-4FE8-8E17-F19569E99F4B}" type="presOf" srcId="{BE8CD587-2631-4AC5-8681-5DDAE48FFF34}" destId="{0A110915-D98F-401F-9DA6-71DDC0E96E23}" srcOrd="0" destOrd="0" presId="urn:microsoft.com/office/officeart/2005/8/layout/process5"/>
    <dgm:cxn modelId="{743EB319-F495-4835-BE59-211A02779BAB}" type="presOf" srcId="{CAB33AC0-6D5C-42AF-A10F-9296B1FDFE8A}" destId="{8FB808FC-80AF-4CB3-B919-AB1D61650787}" srcOrd="1" destOrd="0" presId="urn:microsoft.com/office/officeart/2005/8/layout/process5"/>
    <dgm:cxn modelId="{7EA9E1BA-C96E-414F-AF96-572495ACCB2C}" type="presOf" srcId="{49D132C4-25DD-4EB8-BBFC-CD1D3CCF9776}" destId="{0C8B7CBD-8BC5-4090-9491-882849F9D9D6}" srcOrd="0" destOrd="0" presId="urn:microsoft.com/office/officeart/2005/8/layout/process5"/>
    <dgm:cxn modelId="{5D051AA5-456C-4DDD-98E0-84E8504F1C40}" srcId="{F923748F-3412-41FB-BE79-B0254CB42D43}" destId="{1F6719F6-0C07-4DB7-9FE5-9E62E453A463}" srcOrd="4" destOrd="0" parTransId="{3227CA79-A1B6-4B0B-A586-9FA73D5B7DC7}" sibTransId="{531B6006-064D-496C-A2C8-750911C2D242}"/>
    <dgm:cxn modelId="{B22CB365-D2E1-43C0-87B6-356BD9DABFDE}" srcId="{F923748F-3412-41FB-BE79-B0254CB42D43}" destId="{BE8CD587-2631-4AC5-8681-5DDAE48FFF34}" srcOrd="0" destOrd="0" parTransId="{5FAA8922-990F-4843-9616-6F57855D053E}" sibTransId="{9712BACE-7CA1-414A-852C-EE10A91C9781}"/>
    <dgm:cxn modelId="{7B6B4E4F-D0E9-4D84-A328-2663C61844CD}" type="presOf" srcId="{139956FE-8D22-4583-A10A-5679D00FE906}" destId="{239D2775-BA43-4106-A3B9-8F9195A172A6}" srcOrd="1" destOrd="0" presId="urn:microsoft.com/office/officeart/2005/8/layout/process5"/>
    <dgm:cxn modelId="{DCD994C2-0EF1-4906-8D09-A40E52135CB3}" type="presOf" srcId="{1F6719F6-0C07-4DB7-9FE5-9E62E453A463}" destId="{345F45C6-D86E-422A-ADA2-CD9B07D6F029}" srcOrd="0" destOrd="0" presId="urn:microsoft.com/office/officeart/2005/8/layout/process5"/>
    <dgm:cxn modelId="{671BD952-1DC4-4F15-8667-78E1F0B0D308}" srcId="{F923748F-3412-41FB-BE79-B0254CB42D43}" destId="{CE1C8DF0-CE34-4D11-9CFE-8A2A916024F3}" srcOrd="1" destOrd="0" parTransId="{A9152A3F-25DC-4A08-98A2-E03EA52F58A8}" sibTransId="{89451E82-3D34-4E59-AF0D-901036D773F6}"/>
    <dgm:cxn modelId="{74C8C98C-CF0D-4CB6-9CAB-03B50FD04548}" type="presParOf" srcId="{62581D4D-7467-45E0-AA20-EF036C21E907}" destId="{0A110915-D98F-401F-9DA6-71DDC0E96E23}" srcOrd="0" destOrd="0" presId="urn:microsoft.com/office/officeart/2005/8/layout/process5"/>
    <dgm:cxn modelId="{FC6C5F4B-2311-4746-A6BE-8CE8D850D7B9}" type="presParOf" srcId="{62581D4D-7467-45E0-AA20-EF036C21E907}" destId="{D8384E49-C6B2-4DE2-A043-3225B2139E65}" srcOrd="1" destOrd="0" presId="urn:microsoft.com/office/officeart/2005/8/layout/process5"/>
    <dgm:cxn modelId="{1F17701A-F4DF-45E3-8F15-2D4A056010F6}" type="presParOf" srcId="{D8384E49-C6B2-4DE2-A043-3225B2139E65}" destId="{E5CF5971-1A71-4CC4-B0D8-B8E04C155C7E}" srcOrd="0" destOrd="0" presId="urn:microsoft.com/office/officeart/2005/8/layout/process5"/>
    <dgm:cxn modelId="{558B6ACF-0673-44C2-8D3B-7F13C8F52E1B}" type="presParOf" srcId="{62581D4D-7467-45E0-AA20-EF036C21E907}" destId="{FA9939F5-7060-49F2-A042-F4F92270703D}" srcOrd="2" destOrd="0" presId="urn:microsoft.com/office/officeart/2005/8/layout/process5"/>
    <dgm:cxn modelId="{72D94662-FFE1-4FAB-AE0E-84F34E57C5D0}" type="presParOf" srcId="{62581D4D-7467-45E0-AA20-EF036C21E907}" destId="{F4B7711A-E8AD-41AD-9B39-2DEB962D8A26}" srcOrd="3" destOrd="0" presId="urn:microsoft.com/office/officeart/2005/8/layout/process5"/>
    <dgm:cxn modelId="{AA9608CD-C901-4148-A041-9E2599BF37D8}" type="presParOf" srcId="{F4B7711A-E8AD-41AD-9B39-2DEB962D8A26}" destId="{8E374E48-5DB0-44CB-B4B2-AE5F6152ABED}" srcOrd="0" destOrd="0" presId="urn:microsoft.com/office/officeart/2005/8/layout/process5"/>
    <dgm:cxn modelId="{797B2ED3-BF64-4253-8AC1-94166DCBC4C4}" type="presParOf" srcId="{62581D4D-7467-45E0-AA20-EF036C21E907}" destId="{53456D5F-22D1-4102-AA90-8FD83DD17529}" srcOrd="4" destOrd="0" presId="urn:microsoft.com/office/officeart/2005/8/layout/process5"/>
    <dgm:cxn modelId="{9A4C1899-2408-4FF9-B94F-BD0C3869106F}" type="presParOf" srcId="{62581D4D-7467-45E0-AA20-EF036C21E907}" destId="{A8BA4169-EEFD-498A-9E65-AC189E45793A}" srcOrd="5" destOrd="0" presId="urn:microsoft.com/office/officeart/2005/8/layout/process5"/>
    <dgm:cxn modelId="{4DFD277A-9AB8-4DC1-9333-FED19CE79009}" type="presParOf" srcId="{A8BA4169-EEFD-498A-9E65-AC189E45793A}" destId="{239D2775-BA43-4106-A3B9-8F9195A172A6}" srcOrd="0" destOrd="0" presId="urn:microsoft.com/office/officeart/2005/8/layout/process5"/>
    <dgm:cxn modelId="{F7B6F464-9DB8-432C-A706-0E460DFD6461}" type="presParOf" srcId="{62581D4D-7467-45E0-AA20-EF036C21E907}" destId="{0C8B7CBD-8BC5-4090-9491-882849F9D9D6}" srcOrd="6" destOrd="0" presId="urn:microsoft.com/office/officeart/2005/8/layout/process5"/>
    <dgm:cxn modelId="{59842B40-6120-4015-9757-DC2CBC88B5A0}" type="presParOf" srcId="{62581D4D-7467-45E0-AA20-EF036C21E907}" destId="{9C5CB5F9-C966-47AC-9914-C07CCDA7A318}" srcOrd="7" destOrd="0" presId="urn:microsoft.com/office/officeart/2005/8/layout/process5"/>
    <dgm:cxn modelId="{CE06DACB-20F2-43D7-ADA1-CCF7E6A0BA07}" type="presParOf" srcId="{9C5CB5F9-C966-47AC-9914-C07CCDA7A318}" destId="{8FB808FC-80AF-4CB3-B919-AB1D61650787}" srcOrd="0" destOrd="0" presId="urn:microsoft.com/office/officeart/2005/8/layout/process5"/>
    <dgm:cxn modelId="{A33C0A06-AAAE-4541-B49B-2EF752D9DF11}" type="presParOf" srcId="{62581D4D-7467-45E0-AA20-EF036C21E907}" destId="{345F45C6-D86E-422A-ADA2-CD9B07D6F029}" srcOrd="8" destOrd="0" presId="urn:microsoft.com/office/officeart/2005/8/layout/process5"/>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5CE6E0A-7840-4C5E-8119-D9717DCFB929}" type="doc">
      <dgm:prSet loTypeId="urn:microsoft.com/office/officeart/2005/8/layout/default#1" loCatId="list" qsTypeId="urn:microsoft.com/office/officeart/2005/8/quickstyle/simple3" qsCatId="simple" csTypeId="urn:microsoft.com/office/officeart/2005/8/colors/colorful1#4" csCatId="colorful" phldr="1"/>
      <dgm:spPr/>
      <dgm:t>
        <a:bodyPr/>
        <a:lstStyle/>
        <a:p>
          <a:endParaRPr lang="zh-CN" altLang="en-US"/>
        </a:p>
      </dgm:t>
    </dgm:pt>
    <dgm:pt modelId="{EE5D844E-14D3-47C2-A673-7183EDE55345}">
      <dgm:prSet phldrT="[文本]" custT="1"/>
      <dgm:spPr/>
      <dgm:t>
        <a:bodyPr/>
        <a:lstStyle/>
        <a:p>
          <a:r>
            <a:rPr lang="zh-CN" altLang="en-US" sz="2800" smtClean="0"/>
            <a:t>规范性原则</a:t>
          </a:r>
          <a:endParaRPr lang="zh-CN" altLang="en-US" sz="2800"/>
        </a:p>
      </dgm:t>
    </dgm:pt>
    <dgm:pt modelId="{E89FF895-60AB-498A-87BE-2C7CA6148CB6}" type="parTrans" cxnId="{3284FB2C-C43C-4563-88BF-06563DEC80BD}">
      <dgm:prSet/>
      <dgm:spPr/>
      <dgm:t>
        <a:bodyPr/>
        <a:lstStyle/>
        <a:p>
          <a:endParaRPr lang="zh-CN" altLang="en-US" sz="2800"/>
        </a:p>
      </dgm:t>
    </dgm:pt>
    <dgm:pt modelId="{9B421CD6-046E-4F88-851B-243BEFDBE9FC}" type="sibTrans" cxnId="{3284FB2C-C43C-4563-88BF-06563DEC80BD}">
      <dgm:prSet/>
      <dgm:spPr/>
      <dgm:t>
        <a:bodyPr/>
        <a:lstStyle/>
        <a:p>
          <a:endParaRPr lang="zh-CN" altLang="en-US" sz="2800"/>
        </a:p>
      </dgm:t>
    </dgm:pt>
    <dgm:pt modelId="{09062434-DE88-4B2B-9438-0B06E74AD053}">
      <dgm:prSet phldrT="[文本]" custT="1"/>
      <dgm:spPr/>
      <dgm:t>
        <a:bodyPr/>
        <a:lstStyle/>
        <a:p>
          <a:r>
            <a:rPr lang="zh-CN" altLang="en-US" sz="2800" smtClean="0"/>
            <a:t>重要性原则</a:t>
          </a:r>
          <a:endParaRPr lang="zh-CN" altLang="en-US" sz="2800"/>
        </a:p>
      </dgm:t>
    </dgm:pt>
    <dgm:pt modelId="{B2FC9922-3959-48E2-9755-29D36C94BD07}" type="parTrans" cxnId="{FDD3A0CC-6996-4472-B775-CE61164D121D}">
      <dgm:prSet/>
      <dgm:spPr/>
      <dgm:t>
        <a:bodyPr/>
        <a:lstStyle/>
        <a:p>
          <a:endParaRPr lang="zh-CN" altLang="en-US" sz="2800"/>
        </a:p>
      </dgm:t>
    </dgm:pt>
    <dgm:pt modelId="{942D0B56-1F2C-4570-97AA-03780B6D41C0}" type="sibTrans" cxnId="{FDD3A0CC-6996-4472-B775-CE61164D121D}">
      <dgm:prSet/>
      <dgm:spPr/>
      <dgm:t>
        <a:bodyPr/>
        <a:lstStyle/>
        <a:p>
          <a:endParaRPr lang="zh-CN" altLang="en-US" sz="2800"/>
        </a:p>
      </dgm:t>
    </dgm:pt>
    <dgm:pt modelId="{67EAF06E-BC4F-48C2-B066-ACFE70377A19}">
      <dgm:prSet phldrT="[文本]" custT="1"/>
      <dgm:spPr/>
      <dgm:t>
        <a:bodyPr/>
        <a:lstStyle/>
        <a:p>
          <a:r>
            <a:rPr lang="zh-CN" altLang="en-US" sz="2800" smtClean="0"/>
            <a:t>谨慎性原则</a:t>
          </a:r>
          <a:endParaRPr lang="zh-CN" altLang="en-US" sz="2800"/>
        </a:p>
      </dgm:t>
    </dgm:pt>
    <dgm:pt modelId="{71B44588-5954-413E-8760-A02D6E85FF4E}" type="parTrans" cxnId="{50B3BA20-5672-4E09-ABD1-DEE5516C5A66}">
      <dgm:prSet/>
      <dgm:spPr/>
      <dgm:t>
        <a:bodyPr/>
        <a:lstStyle/>
        <a:p>
          <a:endParaRPr lang="zh-CN" altLang="en-US" sz="2800"/>
        </a:p>
      </dgm:t>
    </dgm:pt>
    <dgm:pt modelId="{655B1EB0-DE45-47D9-81A2-7317D0943FCB}" type="sibTrans" cxnId="{50B3BA20-5672-4E09-ABD1-DEE5516C5A66}">
      <dgm:prSet/>
      <dgm:spPr/>
      <dgm:t>
        <a:bodyPr/>
        <a:lstStyle/>
        <a:p>
          <a:endParaRPr lang="zh-CN" altLang="en-US" sz="2800"/>
        </a:p>
      </dgm:t>
    </dgm:pt>
    <dgm:pt modelId="{1DA60CF2-5173-4A04-A214-1F4415AACDCC}">
      <dgm:prSet phldrT="[文本]" custT="1"/>
      <dgm:spPr/>
      <dgm:t>
        <a:bodyPr/>
        <a:lstStyle/>
        <a:p>
          <a:r>
            <a:rPr lang="zh-CN" altLang="en-US" sz="2800" smtClean="0"/>
            <a:t>创新性原则</a:t>
          </a:r>
          <a:endParaRPr lang="zh-CN" altLang="en-US" sz="2800"/>
        </a:p>
      </dgm:t>
    </dgm:pt>
    <dgm:pt modelId="{025AD565-F10D-4E2B-89E9-ED901E46F420}" type="parTrans" cxnId="{8B508589-819B-4879-B2B1-1F98BF5ADA1B}">
      <dgm:prSet/>
      <dgm:spPr/>
      <dgm:t>
        <a:bodyPr/>
        <a:lstStyle/>
        <a:p>
          <a:endParaRPr lang="zh-CN" altLang="en-US" sz="2800"/>
        </a:p>
      </dgm:t>
    </dgm:pt>
    <dgm:pt modelId="{A6D61EC6-C951-45D0-9009-CCB3B25467A8}" type="sibTrans" cxnId="{8B508589-819B-4879-B2B1-1F98BF5ADA1B}">
      <dgm:prSet/>
      <dgm:spPr/>
      <dgm:t>
        <a:bodyPr/>
        <a:lstStyle/>
        <a:p>
          <a:endParaRPr lang="zh-CN" altLang="en-US" sz="2800"/>
        </a:p>
      </dgm:t>
    </dgm:pt>
    <dgm:pt modelId="{D606EDB3-6E92-4206-B4F8-9655D1AC8361}" type="pres">
      <dgm:prSet presAssocID="{95CE6E0A-7840-4C5E-8119-D9717DCFB929}" presName="diagram" presStyleCnt="0">
        <dgm:presLayoutVars>
          <dgm:dir/>
          <dgm:resizeHandles val="exact"/>
        </dgm:presLayoutVars>
      </dgm:prSet>
      <dgm:spPr/>
      <dgm:t>
        <a:bodyPr/>
        <a:lstStyle/>
        <a:p>
          <a:endParaRPr lang="zh-CN" altLang="en-US"/>
        </a:p>
      </dgm:t>
    </dgm:pt>
    <dgm:pt modelId="{94BD31A5-C201-40AD-9964-B98D29C8E170}" type="pres">
      <dgm:prSet presAssocID="{EE5D844E-14D3-47C2-A673-7183EDE55345}" presName="node" presStyleLbl="node1" presStyleIdx="0" presStyleCnt="4">
        <dgm:presLayoutVars>
          <dgm:bulletEnabled val="1"/>
        </dgm:presLayoutVars>
      </dgm:prSet>
      <dgm:spPr/>
      <dgm:t>
        <a:bodyPr/>
        <a:lstStyle/>
        <a:p>
          <a:endParaRPr lang="zh-CN" altLang="en-US"/>
        </a:p>
      </dgm:t>
    </dgm:pt>
    <dgm:pt modelId="{84D19383-C4E8-46BD-BA84-841533FD5BEE}" type="pres">
      <dgm:prSet presAssocID="{9B421CD6-046E-4F88-851B-243BEFDBE9FC}" presName="sibTrans" presStyleCnt="0"/>
      <dgm:spPr/>
    </dgm:pt>
    <dgm:pt modelId="{4E0DF3B5-CA55-4706-8993-39C572838C06}" type="pres">
      <dgm:prSet presAssocID="{09062434-DE88-4B2B-9438-0B06E74AD053}" presName="node" presStyleLbl="node1" presStyleIdx="1" presStyleCnt="4">
        <dgm:presLayoutVars>
          <dgm:bulletEnabled val="1"/>
        </dgm:presLayoutVars>
      </dgm:prSet>
      <dgm:spPr/>
      <dgm:t>
        <a:bodyPr/>
        <a:lstStyle/>
        <a:p>
          <a:endParaRPr lang="zh-CN" altLang="en-US"/>
        </a:p>
      </dgm:t>
    </dgm:pt>
    <dgm:pt modelId="{80B94F4D-6EA4-4792-B5D8-541528397020}" type="pres">
      <dgm:prSet presAssocID="{942D0B56-1F2C-4570-97AA-03780B6D41C0}" presName="sibTrans" presStyleCnt="0"/>
      <dgm:spPr/>
    </dgm:pt>
    <dgm:pt modelId="{64D44476-2679-4C22-87FE-2009DFC352A0}" type="pres">
      <dgm:prSet presAssocID="{67EAF06E-BC4F-48C2-B066-ACFE70377A19}" presName="node" presStyleLbl="node1" presStyleIdx="2" presStyleCnt="4">
        <dgm:presLayoutVars>
          <dgm:bulletEnabled val="1"/>
        </dgm:presLayoutVars>
      </dgm:prSet>
      <dgm:spPr/>
      <dgm:t>
        <a:bodyPr/>
        <a:lstStyle/>
        <a:p>
          <a:endParaRPr lang="zh-CN" altLang="en-US"/>
        </a:p>
      </dgm:t>
    </dgm:pt>
    <dgm:pt modelId="{E55DD5F3-6A5D-4989-9CC0-628F8CEAA31E}" type="pres">
      <dgm:prSet presAssocID="{655B1EB0-DE45-47D9-81A2-7317D0943FCB}" presName="sibTrans" presStyleCnt="0"/>
      <dgm:spPr/>
    </dgm:pt>
    <dgm:pt modelId="{6E634772-EF29-4D95-94EC-D0387C27BCFD}" type="pres">
      <dgm:prSet presAssocID="{1DA60CF2-5173-4A04-A214-1F4415AACDCC}" presName="node" presStyleLbl="node1" presStyleIdx="3" presStyleCnt="4">
        <dgm:presLayoutVars>
          <dgm:bulletEnabled val="1"/>
        </dgm:presLayoutVars>
      </dgm:prSet>
      <dgm:spPr/>
      <dgm:t>
        <a:bodyPr/>
        <a:lstStyle/>
        <a:p>
          <a:endParaRPr lang="zh-CN" altLang="en-US"/>
        </a:p>
      </dgm:t>
    </dgm:pt>
  </dgm:ptLst>
  <dgm:cxnLst>
    <dgm:cxn modelId="{3284FB2C-C43C-4563-88BF-06563DEC80BD}" srcId="{95CE6E0A-7840-4C5E-8119-D9717DCFB929}" destId="{EE5D844E-14D3-47C2-A673-7183EDE55345}" srcOrd="0" destOrd="0" parTransId="{E89FF895-60AB-498A-87BE-2C7CA6148CB6}" sibTransId="{9B421CD6-046E-4F88-851B-243BEFDBE9FC}"/>
    <dgm:cxn modelId="{AEA5F6D5-FAA1-40F1-B8D0-39C9F30ECA09}" type="presOf" srcId="{EE5D844E-14D3-47C2-A673-7183EDE55345}" destId="{94BD31A5-C201-40AD-9964-B98D29C8E170}" srcOrd="0" destOrd="0" presId="urn:microsoft.com/office/officeart/2005/8/layout/default#1"/>
    <dgm:cxn modelId="{FDD3A0CC-6996-4472-B775-CE61164D121D}" srcId="{95CE6E0A-7840-4C5E-8119-D9717DCFB929}" destId="{09062434-DE88-4B2B-9438-0B06E74AD053}" srcOrd="1" destOrd="0" parTransId="{B2FC9922-3959-48E2-9755-29D36C94BD07}" sibTransId="{942D0B56-1F2C-4570-97AA-03780B6D41C0}"/>
    <dgm:cxn modelId="{9C78BA60-005A-4231-B96E-62AC72013D35}" type="presOf" srcId="{1DA60CF2-5173-4A04-A214-1F4415AACDCC}" destId="{6E634772-EF29-4D95-94EC-D0387C27BCFD}" srcOrd="0" destOrd="0" presId="urn:microsoft.com/office/officeart/2005/8/layout/default#1"/>
    <dgm:cxn modelId="{6774A42B-C3D8-471D-8B04-30AAEE807CC7}" type="presOf" srcId="{95CE6E0A-7840-4C5E-8119-D9717DCFB929}" destId="{D606EDB3-6E92-4206-B4F8-9655D1AC8361}" srcOrd="0" destOrd="0" presId="urn:microsoft.com/office/officeart/2005/8/layout/default#1"/>
    <dgm:cxn modelId="{50B3BA20-5672-4E09-ABD1-DEE5516C5A66}" srcId="{95CE6E0A-7840-4C5E-8119-D9717DCFB929}" destId="{67EAF06E-BC4F-48C2-B066-ACFE70377A19}" srcOrd="2" destOrd="0" parTransId="{71B44588-5954-413E-8760-A02D6E85FF4E}" sibTransId="{655B1EB0-DE45-47D9-81A2-7317D0943FCB}"/>
    <dgm:cxn modelId="{81998EF8-3497-4F3C-91C6-764697B37C1F}" type="presOf" srcId="{09062434-DE88-4B2B-9438-0B06E74AD053}" destId="{4E0DF3B5-CA55-4706-8993-39C572838C06}" srcOrd="0" destOrd="0" presId="urn:microsoft.com/office/officeart/2005/8/layout/default#1"/>
    <dgm:cxn modelId="{8B508589-819B-4879-B2B1-1F98BF5ADA1B}" srcId="{95CE6E0A-7840-4C5E-8119-D9717DCFB929}" destId="{1DA60CF2-5173-4A04-A214-1F4415AACDCC}" srcOrd="3" destOrd="0" parTransId="{025AD565-F10D-4E2B-89E9-ED901E46F420}" sibTransId="{A6D61EC6-C951-45D0-9009-CCB3B25467A8}"/>
    <dgm:cxn modelId="{C1C3D16D-864B-4F31-90ED-18EB2C5EECC4}" type="presOf" srcId="{67EAF06E-BC4F-48C2-B066-ACFE70377A19}" destId="{64D44476-2679-4C22-87FE-2009DFC352A0}" srcOrd="0" destOrd="0" presId="urn:microsoft.com/office/officeart/2005/8/layout/default#1"/>
    <dgm:cxn modelId="{F81E7B5F-55F5-4AB9-A62D-230B9DB254A1}" type="presParOf" srcId="{D606EDB3-6E92-4206-B4F8-9655D1AC8361}" destId="{94BD31A5-C201-40AD-9964-B98D29C8E170}" srcOrd="0" destOrd="0" presId="urn:microsoft.com/office/officeart/2005/8/layout/default#1"/>
    <dgm:cxn modelId="{EB4FADDE-E30A-45B4-BCCB-AEDBCA5F517A}" type="presParOf" srcId="{D606EDB3-6E92-4206-B4F8-9655D1AC8361}" destId="{84D19383-C4E8-46BD-BA84-841533FD5BEE}" srcOrd="1" destOrd="0" presId="urn:microsoft.com/office/officeart/2005/8/layout/default#1"/>
    <dgm:cxn modelId="{FD6E3BCF-9DE4-4C9C-94D7-40118A05F491}" type="presParOf" srcId="{D606EDB3-6E92-4206-B4F8-9655D1AC8361}" destId="{4E0DF3B5-CA55-4706-8993-39C572838C06}" srcOrd="2" destOrd="0" presId="urn:microsoft.com/office/officeart/2005/8/layout/default#1"/>
    <dgm:cxn modelId="{FA435EB2-C6EC-434D-A66C-772A248BDAF3}" type="presParOf" srcId="{D606EDB3-6E92-4206-B4F8-9655D1AC8361}" destId="{80B94F4D-6EA4-4792-B5D8-541528397020}" srcOrd="3" destOrd="0" presId="urn:microsoft.com/office/officeart/2005/8/layout/default#1"/>
    <dgm:cxn modelId="{ED435C15-0D08-4C2F-80C6-C2612CCB1B8C}" type="presParOf" srcId="{D606EDB3-6E92-4206-B4F8-9655D1AC8361}" destId="{64D44476-2679-4C22-87FE-2009DFC352A0}" srcOrd="4" destOrd="0" presId="urn:microsoft.com/office/officeart/2005/8/layout/default#1"/>
    <dgm:cxn modelId="{A7687F87-2725-4378-9D2A-15E6D8E3ED25}" type="presParOf" srcId="{D606EDB3-6E92-4206-B4F8-9655D1AC8361}" destId="{E55DD5F3-6A5D-4989-9CC0-628F8CEAA31E}" srcOrd="5" destOrd="0" presId="urn:microsoft.com/office/officeart/2005/8/layout/default#1"/>
    <dgm:cxn modelId="{F9C87A40-3BF0-44B0-A072-A0B2B9885207}" type="presParOf" srcId="{D606EDB3-6E92-4206-B4F8-9655D1AC8361}" destId="{6E634772-EF29-4D95-94EC-D0387C27BCFD}" srcOrd="6" destOrd="0" presId="urn:microsoft.com/office/officeart/2005/8/layout/defaul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DA1BA4F-1734-45A7-96A5-AD9252A4BD39}" type="doc">
      <dgm:prSet loTypeId="urn:microsoft.com/office/officeart/2005/8/layout/process2" loCatId="process" qsTypeId="urn:microsoft.com/office/officeart/2005/8/quickstyle/simple1" qsCatId="simple" csTypeId="urn:microsoft.com/office/officeart/2005/8/colors/colorful1#5" csCatId="colorful" phldr="1"/>
      <dgm:spPr/>
    </dgm:pt>
    <dgm:pt modelId="{EC7A0D3C-603C-4EA4-AE81-9D877BFDCC78}">
      <dgm:prSet phldrT="[文本]"/>
      <dgm:spPr/>
      <dgm:t>
        <a:bodyPr/>
        <a:lstStyle/>
        <a:p>
          <a:r>
            <a:rPr lang="zh-CN" altLang="en-US" b="0" smtClean="0"/>
            <a:t>标题页</a:t>
          </a:r>
          <a:endParaRPr lang="zh-CN" altLang="en-US"/>
        </a:p>
      </dgm:t>
    </dgm:pt>
    <dgm:pt modelId="{C1F587A9-A97B-4136-B357-E0FEFB2367DD}" type="parTrans" cxnId="{EE9F9046-91EE-45B4-B2F9-F60A92A41B90}">
      <dgm:prSet/>
      <dgm:spPr/>
      <dgm:t>
        <a:bodyPr/>
        <a:lstStyle/>
        <a:p>
          <a:endParaRPr lang="zh-CN" altLang="en-US"/>
        </a:p>
      </dgm:t>
    </dgm:pt>
    <dgm:pt modelId="{1833C9D3-42B1-4628-B1AF-C18B9CB64387}" type="sibTrans" cxnId="{EE9F9046-91EE-45B4-B2F9-F60A92A41B90}">
      <dgm:prSet/>
      <dgm:spPr/>
      <dgm:t>
        <a:bodyPr/>
        <a:lstStyle/>
        <a:p>
          <a:endParaRPr lang="zh-CN" altLang="en-US"/>
        </a:p>
      </dgm:t>
    </dgm:pt>
    <dgm:pt modelId="{74BB83F6-3217-4C02-B3E5-B979E78482CB}">
      <dgm:prSet/>
      <dgm:spPr/>
      <dgm:t>
        <a:bodyPr/>
        <a:lstStyle/>
        <a:p>
          <a:r>
            <a:rPr lang="zh-CN" altLang="en-US" b="0" smtClean="0"/>
            <a:t>目录页</a:t>
          </a:r>
          <a:endParaRPr lang="en-US" altLang="zh-CN" b="0" smtClean="0"/>
        </a:p>
      </dgm:t>
    </dgm:pt>
    <dgm:pt modelId="{9EF9B0F9-1709-4C2F-B795-364E43CAF2D1}" type="parTrans" cxnId="{77968E5A-3EF9-4FD7-91AA-7F1C772C8196}">
      <dgm:prSet/>
      <dgm:spPr/>
      <dgm:t>
        <a:bodyPr/>
        <a:lstStyle/>
        <a:p>
          <a:endParaRPr lang="zh-CN" altLang="en-US"/>
        </a:p>
      </dgm:t>
    </dgm:pt>
    <dgm:pt modelId="{01087E8C-0013-416A-9D5D-5B6AF18A2B70}" type="sibTrans" cxnId="{77968E5A-3EF9-4FD7-91AA-7F1C772C8196}">
      <dgm:prSet/>
      <dgm:spPr/>
      <dgm:t>
        <a:bodyPr/>
        <a:lstStyle/>
        <a:p>
          <a:endParaRPr lang="zh-CN" altLang="en-US"/>
        </a:p>
      </dgm:t>
    </dgm:pt>
    <dgm:pt modelId="{F2476299-F583-490D-890B-0047562A2484}">
      <dgm:prSet/>
      <dgm:spPr/>
      <dgm:t>
        <a:bodyPr/>
        <a:lstStyle/>
        <a:p>
          <a:r>
            <a:rPr lang="zh-CN" altLang="en-US" b="0" smtClean="0"/>
            <a:t>前方</a:t>
          </a:r>
          <a:endParaRPr lang="en-US" altLang="zh-CN" b="0" smtClean="0"/>
        </a:p>
      </dgm:t>
    </dgm:pt>
    <dgm:pt modelId="{9210C24C-A19C-4932-BD37-353302D95290}" type="parTrans" cxnId="{87AB46B8-6285-4D32-BFF6-C33482F805B8}">
      <dgm:prSet/>
      <dgm:spPr/>
      <dgm:t>
        <a:bodyPr/>
        <a:lstStyle/>
        <a:p>
          <a:endParaRPr lang="zh-CN" altLang="en-US"/>
        </a:p>
      </dgm:t>
    </dgm:pt>
    <dgm:pt modelId="{34B48FC7-8B1A-4768-8021-A4D97EBE2FD2}" type="sibTrans" cxnId="{87AB46B8-6285-4D32-BFF6-C33482F805B8}">
      <dgm:prSet/>
      <dgm:spPr/>
      <dgm:t>
        <a:bodyPr/>
        <a:lstStyle/>
        <a:p>
          <a:endParaRPr lang="zh-CN" altLang="en-US"/>
        </a:p>
      </dgm:t>
    </dgm:pt>
    <dgm:pt modelId="{FE77D452-7655-4688-A7AF-B02509094260}">
      <dgm:prSet/>
      <dgm:spPr/>
      <dgm:t>
        <a:bodyPr/>
        <a:lstStyle/>
        <a:p>
          <a:r>
            <a:rPr lang="zh-CN" altLang="en-US" b="0" smtClean="0"/>
            <a:t>正文</a:t>
          </a:r>
          <a:endParaRPr lang="en-US" altLang="zh-CN" b="0" smtClean="0"/>
        </a:p>
      </dgm:t>
    </dgm:pt>
    <dgm:pt modelId="{00901C7F-7127-4F6C-96A5-2BFD006F408D}" type="parTrans" cxnId="{856C24EA-E515-49F6-8616-5896AD6CCB94}">
      <dgm:prSet/>
      <dgm:spPr/>
      <dgm:t>
        <a:bodyPr/>
        <a:lstStyle/>
        <a:p>
          <a:endParaRPr lang="zh-CN" altLang="en-US"/>
        </a:p>
      </dgm:t>
    </dgm:pt>
    <dgm:pt modelId="{FE2FC071-43F4-4CDC-863D-D143B3F37F5D}" type="sibTrans" cxnId="{856C24EA-E515-49F6-8616-5896AD6CCB94}">
      <dgm:prSet/>
      <dgm:spPr/>
      <dgm:t>
        <a:bodyPr/>
        <a:lstStyle/>
        <a:p>
          <a:endParaRPr lang="zh-CN" altLang="en-US"/>
        </a:p>
      </dgm:t>
    </dgm:pt>
    <dgm:pt modelId="{6C893E26-A982-437F-B748-0BCABA398201}">
      <dgm:prSet/>
      <dgm:spPr/>
      <dgm:t>
        <a:bodyPr/>
        <a:lstStyle/>
        <a:p>
          <a:r>
            <a:rPr lang="zh-CN" altLang="en-US" b="0" smtClean="0"/>
            <a:t>结论与建议</a:t>
          </a:r>
          <a:endParaRPr lang="en-US" altLang="zh-CN" b="0" smtClean="0"/>
        </a:p>
      </dgm:t>
    </dgm:pt>
    <dgm:pt modelId="{C25BE40C-2442-40D5-B742-EA9FAA536623}" type="parTrans" cxnId="{69E1D117-E75A-4A9A-BBEE-3EE2253D8244}">
      <dgm:prSet/>
      <dgm:spPr/>
      <dgm:t>
        <a:bodyPr/>
        <a:lstStyle/>
        <a:p>
          <a:endParaRPr lang="zh-CN" altLang="en-US"/>
        </a:p>
      </dgm:t>
    </dgm:pt>
    <dgm:pt modelId="{E539DD05-61CA-4DEA-9592-4CB905FBB04B}" type="sibTrans" cxnId="{69E1D117-E75A-4A9A-BBEE-3EE2253D8244}">
      <dgm:prSet/>
      <dgm:spPr/>
      <dgm:t>
        <a:bodyPr/>
        <a:lstStyle/>
        <a:p>
          <a:endParaRPr lang="zh-CN" altLang="en-US"/>
        </a:p>
      </dgm:t>
    </dgm:pt>
    <dgm:pt modelId="{CC65C578-56DC-4BC2-9474-AEF43CFC49C8}">
      <dgm:prSet/>
      <dgm:spPr/>
      <dgm:t>
        <a:bodyPr/>
        <a:lstStyle/>
        <a:p>
          <a:r>
            <a:rPr lang="zh-CN" altLang="en-US" b="0" smtClean="0"/>
            <a:t>附录</a:t>
          </a:r>
          <a:endParaRPr lang="zh-CN" altLang="en-US" b="0"/>
        </a:p>
      </dgm:t>
    </dgm:pt>
    <dgm:pt modelId="{BB260B7E-87F2-4860-95EE-046E06416C43}" type="parTrans" cxnId="{97BCDCFE-B8DA-4C2B-B6A0-BB045E632A44}">
      <dgm:prSet/>
      <dgm:spPr/>
      <dgm:t>
        <a:bodyPr/>
        <a:lstStyle/>
        <a:p>
          <a:endParaRPr lang="zh-CN" altLang="en-US"/>
        </a:p>
      </dgm:t>
    </dgm:pt>
    <dgm:pt modelId="{6300233B-039F-4824-B59D-369A305DE9D9}" type="sibTrans" cxnId="{97BCDCFE-B8DA-4C2B-B6A0-BB045E632A44}">
      <dgm:prSet/>
      <dgm:spPr/>
      <dgm:t>
        <a:bodyPr/>
        <a:lstStyle/>
        <a:p>
          <a:endParaRPr lang="zh-CN" altLang="en-US"/>
        </a:p>
      </dgm:t>
    </dgm:pt>
    <dgm:pt modelId="{11ACA518-6571-4405-A70B-DB94D28BEF4D}" type="pres">
      <dgm:prSet presAssocID="{1DA1BA4F-1734-45A7-96A5-AD9252A4BD39}" presName="linearFlow" presStyleCnt="0">
        <dgm:presLayoutVars>
          <dgm:resizeHandles val="exact"/>
        </dgm:presLayoutVars>
      </dgm:prSet>
      <dgm:spPr/>
    </dgm:pt>
    <dgm:pt modelId="{31D650CE-2B73-448C-8545-10C59AA0A5CC}" type="pres">
      <dgm:prSet presAssocID="{EC7A0D3C-603C-4EA4-AE81-9D877BFDCC78}" presName="node" presStyleLbl="node1" presStyleIdx="0" presStyleCnt="6">
        <dgm:presLayoutVars>
          <dgm:bulletEnabled val="1"/>
        </dgm:presLayoutVars>
      </dgm:prSet>
      <dgm:spPr/>
      <dgm:t>
        <a:bodyPr/>
        <a:lstStyle/>
        <a:p>
          <a:endParaRPr lang="zh-CN" altLang="en-US"/>
        </a:p>
      </dgm:t>
    </dgm:pt>
    <dgm:pt modelId="{8940A0DB-E94C-430A-9E7F-A527506322E0}" type="pres">
      <dgm:prSet presAssocID="{1833C9D3-42B1-4628-B1AF-C18B9CB64387}" presName="sibTrans" presStyleLbl="sibTrans2D1" presStyleIdx="0" presStyleCnt="5"/>
      <dgm:spPr/>
      <dgm:t>
        <a:bodyPr/>
        <a:lstStyle/>
        <a:p>
          <a:endParaRPr lang="zh-CN" altLang="en-US"/>
        </a:p>
      </dgm:t>
    </dgm:pt>
    <dgm:pt modelId="{BF9662E8-F320-45CB-9149-0BADCC721577}" type="pres">
      <dgm:prSet presAssocID="{1833C9D3-42B1-4628-B1AF-C18B9CB64387}" presName="connectorText" presStyleLbl="sibTrans2D1" presStyleIdx="0" presStyleCnt="5"/>
      <dgm:spPr/>
      <dgm:t>
        <a:bodyPr/>
        <a:lstStyle/>
        <a:p>
          <a:endParaRPr lang="zh-CN" altLang="en-US"/>
        </a:p>
      </dgm:t>
    </dgm:pt>
    <dgm:pt modelId="{9CB593A9-2483-48CD-BB8E-7D7911807802}" type="pres">
      <dgm:prSet presAssocID="{74BB83F6-3217-4C02-B3E5-B979E78482CB}" presName="node" presStyleLbl="node1" presStyleIdx="1" presStyleCnt="6">
        <dgm:presLayoutVars>
          <dgm:bulletEnabled val="1"/>
        </dgm:presLayoutVars>
      </dgm:prSet>
      <dgm:spPr/>
      <dgm:t>
        <a:bodyPr/>
        <a:lstStyle/>
        <a:p>
          <a:endParaRPr lang="zh-CN" altLang="en-US"/>
        </a:p>
      </dgm:t>
    </dgm:pt>
    <dgm:pt modelId="{6DE88CCD-8EE7-4B48-917C-5F23C41E3201}" type="pres">
      <dgm:prSet presAssocID="{01087E8C-0013-416A-9D5D-5B6AF18A2B70}" presName="sibTrans" presStyleLbl="sibTrans2D1" presStyleIdx="1" presStyleCnt="5"/>
      <dgm:spPr/>
      <dgm:t>
        <a:bodyPr/>
        <a:lstStyle/>
        <a:p>
          <a:endParaRPr lang="zh-CN" altLang="en-US"/>
        </a:p>
      </dgm:t>
    </dgm:pt>
    <dgm:pt modelId="{D6F5395D-80E4-4B5B-8007-2D9F00A13980}" type="pres">
      <dgm:prSet presAssocID="{01087E8C-0013-416A-9D5D-5B6AF18A2B70}" presName="connectorText" presStyleLbl="sibTrans2D1" presStyleIdx="1" presStyleCnt="5"/>
      <dgm:spPr/>
      <dgm:t>
        <a:bodyPr/>
        <a:lstStyle/>
        <a:p>
          <a:endParaRPr lang="zh-CN" altLang="en-US"/>
        </a:p>
      </dgm:t>
    </dgm:pt>
    <dgm:pt modelId="{EBA2CF73-82E2-4AE7-814D-5EB0B4F979CD}" type="pres">
      <dgm:prSet presAssocID="{F2476299-F583-490D-890B-0047562A2484}" presName="node" presStyleLbl="node1" presStyleIdx="2" presStyleCnt="6">
        <dgm:presLayoutVars>
          <dgm:bulletEnabled val="1"/>
        </dgm:presLayoutVars>
      </dgm:prSet>
      <dgm:spPr/>
      <dgm:t>
        <a:bodyPr/>
        <a:lstStyle/>
        <a:p>
          <a:endParaRPr lang="zh-CN" altLang="en-US"/>
        </a:p>
      </dgm:t>
    </dgm:pt>
    <dgm:pt modelId="{6FF03350-3062-4356-9AEC-E9DD5BE8ED7B}" type="pres">
      <dgm:prSet presAssocID="{34B48FC7-8B1A-4768-8021-A4D97EBE2FD2}" presName="sibTrans" presStyleLbl="sibTrans2D1" presStyleIdx="2" presStyleCnt="5"/>
      <dgm:spPr/>
      <dgm:t>
        <a:bodyPr/>
        <a:lstStyle/>
        <a:p>
          <a:endParaRPr lang="zh-CN" altLang="en-US"/>
        </a:p>
      </dgm:t>
    </dgm:pt>
    <dgm:pt modelId="{CAE616A9-3EFB-4F8C-B72C-0CEDFBE37C42}" type="pres">
      <dgm:prSet presAssocID="{34B48FC7-8B1A-4768-8021-A4D97EBE2FD2}" presName="connectorText" presStyleLbl="sibTrans2D1" presStyleIdx="2" presStyleCnt="5"/>
      <dgm:spPr/>
      <dgm:t>
        <a:bodyPr/>
        <a:lstStyle/>
        <a:p>
          <a:endParaRPr lang="zh-CN" altLang="en-US"/>
        </a:p>
      </dgm:t>
    </dgm:pt>
    <dgm:pt modelId="{76A981B6-F23B-461C-9BA0-59648C386E70}" type="pres">
      <dgm:prSet presAssocID="{FE77D452-7655-4688-A7AF-B02509094260}" presName="node" presStyleLbl="node1" presStyleIdx="3" presStyleCnt="6">
        <dgm:presLayoutVars>
          <dgm:bulletEnabled val="1"/>
        </dgm:presLayoutVars>
      </dgm:prSet>
      <dgm:spPr/>
      <dgm:t>
        <a:bodyPr/>
        <a:lstStyle/>
        <a:p>
          <a:endParaRPr lang="zh-CN" altLang="en-US"/>
        </a:p>
      </dgm:t>
    </dgm:pt>
    <dgm:pt modelId="{C89DC4A3-1276-4172-B07B-2613FE9D6529}" type="pres">
      <dgm:prSet presAssocID="{FE2FC071-43F4-4CDC-863D-D143B3F37F5D}" presName="sibTrans" presStyleLbl="sibTrans2D1" presStyleIdx="3" presStyleCnt="5"/>
      <dgm:spPr/>
      <dgm:t>
        <a:bodyPr/>
        <a:lstStyle/>
        <a:p>
          <a:endParaRPr lang="zh-CN" altLang="en-US"/>
        </a:p>
      </dgm:t>
    </dgm:pt>
    <dgm:pt modelId="{565FA623-0D5E-4B6D-9995-7EAD63F1C115}" type="pres">
      <dgm:prSet presAssocID="{FE2FC071-43F4-4CDC-863D-D143B3F37F5D}" presName="connectorText" presStyleLbl="sibTrans2D1" presStyleIdx="3" presStyleCnt="5"/>
      <dgm:spPr/>
      <dgm:t>
        <a:bodyPr/>
        <a:lstStyle/>
        <a:p>
          <a:endParaRPr lang="zh-CN" altLang="en-US"/>
        </a:p>
      </dgm:t>
    </dgm:pt>
    <dgm:pt modelId="{712E97AC-1F1B-44DD-98B2-5B7589565FA3}" type="pres">
      <dgm:prSet presAssocID="{6C893E26-A982-437F-B748-0BCABA398201}" presName="node" presStyleLbl="node1" presStyleIdx="4" presStyleCnt="6">
        <dgm:presLayoutVars>
          <dgm:bulletEnabled val="1"/>
        </dgm:presLayoutVars>
      </dgm:prSet>
      <dgm:spPr/>
      <dgm:t>
        <a:bodyPr/>
        <a:lstStyle/>
        <a:p>
          <a:endParaRPr lang="zh-CN" altLang="en-US"/>
        </a:p>
      </dgm:t>
    </dgm:pt>
    <dgm:pt modelId="{AF8029C1-5CC7-40EC-8BB4-11D9D6295B7E}" type="pres">
      <dgm:prSet presAssocID="{E539DD05-61CA-4DEA-9592-4CB905FBB04B}" presName="sibTrans" presStyleLbl="sibTrans2D1" presStyleIdx="4" presStyleCnt="5"/>
      <dgm:spPr/>
      <dgm:t>
        <a:bodyPr/>
        <a:lstStyle/>
        <a:p>
          <a:endParaRPr lang="zh-CN" altLang="en-US"/>
        </a:p>
      </dgm:t>
    </dgm:pt>
    <dgm:pt modelId="{8B117232-9F6C-4163-99B1-77A00DCCEF25}" type="pres">
      <dgm:prSet presAssocID="{E539DD05-61CA-4DEA-9592-4CB905FBB04B}" presName="connectorText" presStyleLbl="sibTrans2D1" presStyleIdx="4" presStyleCnt="5"/>
      <dgm:spPr/>
      <dgm:t>
        <a:bodyPr/>
        <a:lstStyle/>
        <a:p>
          <a:endParaRPr lang="zh-CN" altLang="en-US"/>
        </a:p>
      </dgm:t>
    </dgm:pt>
    <dgm:pt modelId="{2E5DE2FD-6777-46E2-AB1F-2CAB4361414D}" type="pres">
      <dgm:prSet presAssocID="{CC65C578-56DC-4BC2-9474-AEF43CFC49C8}" presName="node" presStyleLbl="node1" presStyleIdx="5" presStyleCnt="6">
        <dgm:presLayoutVars>
          <dgm:bulletEnabled val="1"/>
        </dgm:presLayoutVars>
      </dgm:prSet>
      <dgm:spPr/>
      <dgm:t>
        <a:bodyPr/>
        <a:lstStyle/>
        <a:p>
          <a:endParaRPr lang="zh-CN" altLang="en-US"/>
        </a:p>
      </dgm:t>
    </dgm:pt>
  </dgm:ptLst>
  <dgm:cxnLst>
    <dgm:cxn modelId="{FD814EE7-C59C-4FA7-8A54-9087F813966F}" type="presOf" srcId="{1DA1BA4F-1734-45A7-96A5-AD9252A4BD39}" destId="{11ACA518-6571-4405-A70B-DB94D28BEF4D}" srcOrd="0" destOrd="0" presId="urn:microsoft.com/office/officeart/2005/8/layout/process2"/>
    <dgm:cxn modelId="{97BCDCFE-B8DA-4C2B-B6A0-BB045E632A44}" srcId="{1DA1BA4F-1734-45A7-96A5-AD9252A4BD39}" destId="{CC65C578-56DC-4BC2-9474-AEF43CFC49C8}" srcOrd="5" destOrd="0" parTransId="{BB260B7E-87F2-4860-95EE-046E06416C43}" sibTransId="{6300233B-039F-4824-B59D-369A305DE9D9}"/>
    <dgm:cxn modelId="{AE16544A-4B29-48D3-A4B9-9FB99272AFCC}" type="presOf" srcId="{FE2FC071-43F4-4CDC-863D-D143B3F37F5D}" destId="{565FA623-0D5E-4B6D-9995-7EAD63F1C115}" srcOrd="1" destOrd="0" presId="urn:microsoft.com/office/officeart/2005/8/layout/process2"/>
    <dgm:cxn modelId="{78B72618-FE8B-4C5D-8A3A-A21337BA04D1}" type="presOf" srcId="{E539DD05-61CA-4DEA-9592-4CB905FBB04B}" destId="{AF8029C1-5CC7-40EC-8BB4-11D9D6295B7E}" srcOrd="0" destOrd="0" presId="urn:microsoft.com/office/officeart/2005/8/layout/process2"/>
    <dgm:cxn modelId="{F2F9240F-D1C7-4C0D-8873-6487FFC40CB4}" type="presOf" srcId="{01087E8C-0013-416A-9D5D-5B6AF18A2B70}" destId="{6DE88CCD-8EE7-4B48-917C-5F23C41E3201}" srcOrd="0" destOrd="0" presId="urn:microsoft.com/office/officeart/2005/8/layout/process2"/>
    <dgm:cxn modelId="{EE9F9046-91EE-45B4-B2F9-F60A92A41B90}" srcId="{1DA1BA4F-1734-45A7-96A5-AD9252A4BD39}" destId="{EC7A0D3C-603C-4EA4-AE81-9D877BFDCC78}" srcOrd="0" destOrd="0" parTransId="{C1F587A9-A97B-4136-B357-E0FEFB2367DD}" sibTransId="{1833C9D3-42B1-4628-B1AF-C18B9CB64387}"/>
    <dgm:cxn modelId="{10333ABF-B7C2-47EB-8368-9C3687B0CE62}" type="presOf" srcId="{FE77D452-7655-4688-A7AF-B02509094260}" destId="{76A981B6-F23B-461C-9BA0-59648C386E70}" srcOrd="0" destOrd="0" presId="urn:microsoft.com/office/officeart/2005/8/layout/process2"/>
    <dgm:cxn modelId="{77968E5A-3EF9-4FD7-91AA-7F1C772C8196}" srcId="{1DA1BA4F-1734-45A7-96A5-AD9252A4BD39}" destId="{74BB83F6-3217-4C02-B3E5-B979E78482CB}" srcOrd="1" destOrd="0" parTransId="{9EF9B0F9-1709-4C2F-B795-364E43CAF2D1}" sibTransId="{01087E8C-0013-416A-9D5D-5B6AF18A2B70}"/>
    <dgm:cxn modelId="{0EAFB3A4-3B5E-4D22-A834-32EEF6545A17}" type="presOf" srcId="{6C893E26-A982-437F-B748-0BCABA398201}" destId="{712E97AC-1F1B-44DD-98B2-5B7589565FA3}" srcOrd="0" destOrd="0" presId="urn:microsoft.com/office/officeart/2005/8/layout/process2"/>
    <dgm:cxn modelId="{87AB46B8-6285-4D32-BFF6-C33482F805B8}" srcId="{1DA1BA4F-1734-45A7-96A5-AD9252A4BD39}" destId="{F2476299-F583-490D-890B-0047562A2484}" srcOrd="2" destOrd="0" parTransId="{9210C24C-A19C-4932-BD37-353302D95290}" sibTransId="{34B48FC7-8B1A-4768-8021-A4D97EBE2FD2}"/>
    <dgm:cxn modelId="{856C24EA-E515-49F6-8616-5896AD6CCB94}" srcId="{1DA1BA4F-1734-45A7-96A5-AD9252A4BD39}" destId="{FE77D452-7655-4688-A7AF-B02509094260}" srcOrd="3" destOrd="0" parTransId="{00901C7F-7127-4F6C-96A5-2BFD006F408D}" sibTransId="{FE2FC071-43F4-4CDC-863D-D143B3F37F5D}"/>
    <dgm:cxn modelId="{6B11DADC-DC35-4553-B69B-E1213091811B}" type="presOf" srcId="{FE2FC071-43F4-4CDC-863D-D143B3F37F5D}" destId="{C89DC4A3-1276-4172-B07B-2613FE9D6529}" srcOrd="0" destOrd="0" presId="urn:microsoft.com/office/officeart/2005/8/layout/process2"/>
    <dgm:cxn modelId="{F7D42069-27E2-41FF-B6A1-A05AD91A88AE}" type="presOf" srcId="{34B48FC7-8B1A-4768-8021-A4D97EBE2FD2}" destId="{6FF03350-3062-4356-9AEC-E9DD5BE8ED7B}" srcOrd="0" destOrd="0" presId="urn:microsoft.com/office/officeart/2005/8/layout/process2"/>
    <dgm:cxn modelId="{925D86F4-D4CD-4D1B-8232-4A53C27FEF46}" type="presOf" srcId="{1833C9D3-42B1-4628-B1AF-C18B9CB64387}" destId="{BF9662E8-F320-45CB-9149-0BADCC721577}" srcOrd="1" destOrd="0" presId="urn:microsoft.com/office/officeart/2005/8/layout/process2"/>
    <dgm:cxn modelId="{5047E8C1-6124-4D30-8532-53A2B705DC9A}" type="presOf" srcId="{CC65C578-56DC-4BC2-9474-AEF43CFC49C8}" destId="{2E5DE2FD-6777-46E2-AB1F-2CAB4361414D}" srcOrd="0" destOrd="0" presId="urn:microsoft.com/office/officeart/2005/8/layout/process2"/>
    <dgm:cxn modelId="{4F46BCD3-3935-4E35-80DE-19DD3C5C6676}" type="presOf" srcId="{EC7A0D3C-603C-4EA4-AE81-9D877BFDCC78}" destId="{31D650CE-2B73-448C-8545-10C59AA0A5CC}" srcOrd="0" destOrd="0" presId="urn:microsoft.com/office/officeart/2005/8/layout/process2"/>
    <dgm:cxn modelId="{E8EEA6FD-91F8-46DA-9730-3DA2049AFAD7}" type="presOf" srcId="{F2476299-F583-490D-890B-0047562A2484}" destId="{EBA2CF73-82E2-4AE7-814D-5EB0B4F979CD}" srcOrd="0" destOrd="0" presId="urn:microsoft.com/office/officeart/2005/8/layout/process2"/>
    <dgm:cxn modelId="{6BD0F367-8627-47E3-95BA-37D1B70CC5E8}" type="presOf" srcId="{74BB83F6-3217-4C02-B3E5-B979E78482CB}" destId="{9CB593A9-2483-48CD-BB8E-7D7911807802}" srcOrd="0" destOrd="0" presId="urn:microsoft.com/office/officeart/2005/8/layout/process2"/>
    <dgm:cxn modelId="{3AC02CDE-84A9-48E0-8583-F0F02FA145B9}" type="presOf" srcId="{01087E8C-0013-416A-9D5D-5B6AF18A2B70}" destId="{D6F5395D-80E4-4B5B-8007-2D9F00A13980}" srcOrd="1" destOrd="0" presId="urn:microsoft.com/office/officeart/2005/8/layout/process2"/>
    <dgm:cxn modelId="{3E58F078-9B34-453B-B670-3866FD3A3C3D}" type="presOf" srcId="{34B48FC7-8B1A-4768-8021-A4D97EBE2FD2}" destId="{CAE616A9-3EFB-4F8C-B72C-0CEDFBE37C42}" srcOrd="1" destOrd="0" presId="urn:microsoft.com/office/officeart/2005/8/layout/process2"/>
    <dgm:cxn modelId="{51492217-63CD-4D6A-BB11-915A271AF576}" type="presOf" srcId="{E539DD05-61CA-4DEA-9592-4CB905FBB04B}" destId="{8B117232-9F6C-4163-99B1-77A00DCCEF25}" srcOrd="1" destOrd="0" presId="urn:microsoft.com/office/officeart/2005/8/layout/process2"/>
    <dgm:cxn modelId="{69E1D117-E75A-4A9A-BBEE-3EE2253D8244}" srcId="{1DA1BA4F-1734-45A7-96A5-AD9252A4BD39}" destId="{6C893E26-A982-437F-B748-0BCABA398201}" srcOrd="4" destOrd="0" parTransId="{C25BE40C-2442-40D5-B742-EA9FAA536623}" sibTransId="{E539DD05-61CA-4DEA-9592-4CB905FBB04B}"/>
    <dgm:cxn modelId="{5FAB5BCB-0848-4E7E-A191-1290E3069E99}" type="presOf" srcId="{1833C9D3-42B1-4628-B1AF-C18B9CB64387}" destId="{8940A0DB-E94C-430A-9E7F-A527506322E0}" srcOrd="0" destOrd="0" presId="urn:microsoft.com/office/officeart/2005/8/layout/process2"/>
    <dgm:cxn modelId="{322F55DE-4D01-4A3E-9B77-B3230E31C29B}" type="presParOf" srcId="{11ACA518-6571-4405-A70B-DB94D28BEF4D}" destId="{31D650CE-2B73-448C-8545-10C59AA0A5CC}" srcOrd="0" destOrd="0" presId="urn:microsoft.com/office/officeart/2005/8/layout/process2"/>
    <dgm:cxn modelId="{59E32FCC-2EF1-4753-B479-983ABC6C1F31}" type="presParOf" srcId="{11ACA518-6571-4405-A70B-DB94D28BEF4D}" destId="{8940A0DB-E94C-430A-9E7F-A527506322E0}" srcOrd="1" destOrd="0" presId="urn:microsoft.com/office/officeart/2005/8/layout/process2"/>
    <dgm:cxn modelId="{58FCF212-619B-4D36-8D92-B34687C17CA4}" type="presParOf" srcId="{8940A0DB-E94C-430A-9E7F-A527506322E0}" destId="{BF9662E8-F320-45CB-9149-0BADCC721577}" srcOrd="0" destOrd="0" presId="urn:microsoft.com/office/officeart/2005/8/layout/process2"/>
    <dgm:cxn modelId="{FE8C2940-29E3-4EFA-AB98-8A6A1C2F5567}" type="presParOf" srcId="{11ACA518-6571-4405-A70B-DB94D28BEF4D}" destId="{9CB593A9-2483-48CD-BB8E-7D7911807802}" srcOrd="2" destOrd="0" presId="urn:microsoft.com/office/officeart/2005/8/layout/process2"/>
    <dgm:cxn modelId="{1EC83FEA-8D51-47C4-8066-856CA7AB9CD1}" type="presParOf" srcId="{11ACA518-6571-4405-A70B-DB94D28BEF4D}" destId="{6DE88CCD-8EE7-4B48-917C-5F23C41E3201}" srcOrd="3" destOrd="0" presId="urn:microsoft.com/office/officeart/2005/8/layout/process2"/>
    <dgm:cxn modelId="{2BE4824F-B76D-4840-AC7B-B038DB2D49A8}" type="presParOf" srcId="{6DE88CCD-8EE7-4B48-917C-5F23C41E3201}" destId="{D6F5395D-80E4-4B5B-8007-2D9F00A13980}" srcOrd="0" destOrd="0" presId="urn:microsoft.com/office/officeart/2005/8/layout/process2"/>
    <dgm:cxn modelId="{8BBF4404-4773-4306-8E3C-8B3EB3CC16A3}" type="presParOf" srcId="{11ACA518-6571-4405-A70B-DB94D28BEF4D}" destId="{EBA2CF73-82E2-4AE7-814D-5EB0B4F979CD}" srcOrd="4" destOrd="0" presId="urn:microsoft.com/office/officeart/2005/8/layout/process2"/>
    <dgm:cxn modelId="{050DEB6A-00F0-4752-A0A6-3703CE7262A4}" type="presParOf" srcId="{11ACA518-6571-4405-A70B-DB94D28BEF4D}" destId="{6FF03350-3062-4356-9AEC-E9DD5BE8ED7B}" srcOrd="5" destOrd="0" presId="urn:microsoft.com/office/officeart/2005/8/layout/process2"/>
    <dgm:cxn modelId="{81FAEA34-0B8A-4FA8-BA3A-42817E697F8B}" type="presParOf" srcId="{6FF03350-3062-4356-9AEC-E9DD5BE8ED7B}" destId="{CAE616A9-3EFB-4F8C-B72C-0CEDFBE37C42}" srcOrd="0" destOrd="0" presId="urn:microsoft.com/office/officeart/2005/8/layout/process2"/>
    <dgm:cxn modelId="{137E4943-99B7-41B2-8659-33D15A7D4E0F}" type="presParOf" srcId="{11ACA518-6571-4405-A70B-DB94D28BEF4D}" destId="{76A981B6-F23B-461C-9BA0-59648C386E70}" srcOrd="6" destOrd="0" presId="urn:microsoft.com/office/officeart/2005/8/layout/process2"/>
    <dgm:cxn modelId="{323CD122-46F1-4F4F-9061-9FEF2DE5AFBA}" type="presParOf" srcId="{11ACA518-6571-4405-A70B-DB94D28BEF4D}" destId="{C89DC4A3-1276-4172-B07B-2613FE9D6529}" srcOrd="7" destOrd="0" presId="urn:microsoft.com/office/officeart/2005/8/layout/process2"/>
    <dgm:cxn modelId="{82F6D159-D77A-4F04-8758-09E5D36E4636}" type="presParOf" srcId="{C89DC4A3-1276-4172-B07B-2613FE9D6529}" destId="{565FA623-0D5E-4B6D-9995-7EAD63F1C115}" srcOrd="0" destOrd="0" presId="urn:microsoft.com/office/officeart/2005/8/layout/process2"/>
    <dgm:cxn modelId="{46B5195A-99BA-4D1E-880F-A500DD37BEFA}" type="presParOf" srcId="{11ACA518-6571-4405-A70B-DB94D28BEF4D}" destId="{712E97AC-1F1B-44DD-98B2-5B7589565FA3}" srcOrd="8" destOrd="0" presId="urn:microsoft.com/office/officeart/2005/8/layout/process2"/>
    <dgm:cxn modelId="{80C7EF90-16C1-4ECD-89CC-FFFAD3BCF4BF}" type="presParOf" srcId="{11ACA518-6571-4405-A70B-DB94D28BEF4D}" destId="{AF8029C1-5CC7-40EC-8BB4-11D9D6295B7E}" srcOrd="9" destOrd="0" presId="urn:microsoft.com/office/officeart/2005/8/layout/process2"/>
    <dgm:cxn modelId="{AF932FD9-612D-47E5-95A0-8C8D7881DBA9}" type="presParOf" srcId="{AF8029C1-5CC7-40EC-8BB4-11D9D6295B7E}" destId="{8B117232-9F6C-4163-99B1-77A00DCCEF25}" srcOrd="0" destOrd="0" presId="urn:microsoft.com/office/officeart/2005/8/layout/process2"/>
    <dgm:cxn modelId="{547C91ED-2D24-487D-AEBC-EC95DB7ECB87}" type="presParOf" srcId="{11ACA518-6571-4405-A70B-DB94D28BEF4D}" destId="{2E5DE2FD-6777-46E2-AB1F-2CAB4361414D}" srcOrd="10" destOrd="0" presId="urn:microsoft.com/office/officeart/2005/8/layout/process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076D0A-F74E-4405-8904-F87F1AFC8D66}" type="doc">
      <dgm:prSet loTypeId="urn:microsoft.com/office/officeart/2005/8/layout/hProcess4" loCatId="process" qsTypeId="urn:microsoft.com/office/officeart/2005/8/quickstyle/3d5" qsCatId="3D" csTypeId="urn:microsoft.com/office/officeart/2005/8/colors/colorful1#1" csCatId="colorful" phldr="1"/>
      <dgm:spPr/>
      <dgm:t>
        <a:bodyPr/>
        <a:lstStyle/>
        <a:p>
          <a:endParaRPr lang="zh-CN" altLang="en-US"/>
        </a:p>
      </dgm:t>
    </dgm:pt>
    <dgm:pt modelId="{A962230D-EB7C-4005-B42C-4564F1CDC142}">
      <dgm:prSet phldrT="[文本]" custT="1"/>
      <dgm:spPr/>
      <dgm:t>
        <a:bodyPr lIns="0" rIns="0"/>
        <a:lstStyle/>
        <a:p>
          <a:r>
            <a:rPr lang="zh-CN" altLang="en-US" sz="1800" b="1" smtClean="0">
              <a:latin typeface="+mj-ea"/>
              <a:ea typeface="+mj-ea"/>
            </a:rPr>
            <a:t>明确目的</a:t>
          </a:r>
          <a:endParaRPr lang="zh-CN" altLang="en-US" sz="1800" b="1" dirty="0">
            <a:latin typeface="+mj-ea"/>
            <a:ea typeface="+mj-ea"/>
          </a:endParaRPr>
        </a:p>
      </dgm:t>
    </dgm:pt>
    <dgm:pt modelId="{23B003B9-8206-483C-9E07-92832FDFFA68}" type="parTrans" cxnId="{B998138D-D979-40CF-BE66-35EFBCE5670E}">
      <dgm:prSet/>
      <dgm:spPr/>
      <dgm:t>
        <a:bodyPr/>
        <a:lstStyle/>
        <a:p>
          <a:endParaRPr lang="zh-CN" altLang="en-US" sz="1800">
            <a:solidFill>
              <a:schemeClr val="tx2">
                <a:lumMod val="50000"/>
              </a:schemeClr>
            </a:solidFill>
            <a:latin typeface="+mj-ea"/>
            <a:ea typeface="+mj-ea"/>
          </a:endParaRPr>
        </a:p>
      </dgm:t>
    </dgm:pt>
    <dgm:pt modelId="{7C71EB64-130A-4078-8054-D2805AF7ACBA}" type="sibTrans" cxnId="{B998138D-D979-40CF-BE66-35EFBCE5670E}">
      <dgm:prSet/>
      <dgm:spPr/>
      <dgm:t>
        <a:bodyPr/>
        <a:lstStyle/>
        <a:p>
          <a:endParaRPr lang="zh-CN" altLang="en-US" sz="1800">
            <a:solidFill>
              <a:schemeClr val="tx2">
                <a:lumMod val="50000"/>
              </a:schemeClr>
            </a:solidFill>
            <a:latin typeface="+mj-ea"/>
            <a:ea typeface="+mj-ea"/>
          </a:endParaRPr>
        </a:p>
      </dgm:t>
    </dgm:pt>
    <dgm:pt modelId="{D3E73B3F-12F7-4EA2-A698-428142A6C611}">
      <dgm:prSet phldrT="[文本]" custT="1"/>
      <dgm:spPr/>
      <dgm:t>
        <a:bodyPr lIns="0" rIns="0"/>
        <a:lstStyle/>
        <a:p>
          <a:r>
            <a:rPr lang="zh-CN" altLang="en-US" sz="1400" smtClean="0">
              <a:latin typeface="+mj-ea"/>
              <a:ea typeface="+mj-ea"/>
            </a:rPr>
            <a:t>先决条件</a:t>
          </a:r>
          <a:endParaRPr lang="zh-CN" altLang="en-US" sz="1400" dirty="0">
            <a:latin typeface="+mj-ea"/>
            <a:ea typeface="+mj-ea"/>
          </a:endParaRPr>
        </a:p>
      </dgm:t>
    </dgm:pt>
    <dgm:pt modelId="{2E4C00B9-D026-4590-8E23-7E5B2BBD5AE4}" type="parTrans" cxnId="{F85518ED-593C-4728-905F-089C5FCDF406}">
      <dgm:prSet/>
      <dgm:spPr/>
      <dgm:t>
        <a:bodyPr/>
        <a:lstStyle/>
        <a:p>
          <a:endParaRPr lang="zh-CN" altLang="en-US" sz="1800">
            <a:solidFill>
              <a:schemeClr val="tx2">
                <a:lumMod val="50000"/>
              </a:schemeClr>
            </a:solidFill>
            <a:latin typeface="+mj-ea"/>
            <a:ea typeface="+mj-ea"/>
          </a:endParaRPr>
        </a:p>
      </dgm:t>
    </dgm:pt>
    <dgm:pt modelId="{16E2BBB9-4AA8-4748-9901-800F98AF4BAC}" type="sibTrans" cxnId="{F85518ED-593C-4728-905F-089C5FCDF406}">
      <dgm:prSet/>
      <dgm:spPr/>
      <dgm:t>
        <a:bodyPr/>
        <a:lstStyle/>
        <a:p>
          <a:endParaRPr lang="zh-CN" altLang="en-US" sz="1800">
            <a:solidFill>
              <a:schemeClr val="tx2">
                <a:lumMod val="50000"/>
              </a:schemeClr>
            </a:solidFill>
            <a:latin typeface="+mj-ea"/>
            <a:ea typeface="+mj-ea"/>
          </a:endParaRPr>
        </a:p>
      </dgm:t>
    </dgm:pt>
    <dgm:pt modelId="{39B4275D-C7C1-4D10-A4CF-29A3EB0CF117}">
      <dgm:prSet phldrT="[文本]" custT="1"/>
      <dgm:spPr/>
      <dgm:t>
        <a:bodyPr lIns="0" rIns="0"/>
        <a:lstStyle/>
        <a:p>
          <a:r>
            <a:rPr lang="zh-CN" altLang="en-US" sz="1400" smtClean="0">
              <a:latin typeface="+mj-ea"/>
              <a:ea typeface="+mj-ea"/>
            </a:rPr>
            <a:t>提供方向</a:t>
          </a:r>
          <a:endParaRPr lang="zh-CN" altLang="en-US" sz="1400" dirty="0">
            <a:latin typeface="+mj-ea"/>
            <a:ea typeface="+mj-ea"/>
          </a:endParaRPr>
        </a:p>
      </dgm:t>
    </dgm:pt>
    <dgm:pt modelId="{A95E2594-292B-44D5-A551-E576D21FA1FB}" type="parTrans" cxnId="{659B4718-AEFE-4BB2-825D-186464359B54}">
      <dgm:prSet/>
      <dgm:spPr/>
      <dgm:t>
        <a:bodyPr/>
        <a:lstStyle/>
        <a:p>
          <a:endParaRPr lang="zh-CN" altLang="en-US" sz="1800">
            <a:solidFill>
              <a:schemeClr val="tx2">
                <a:lumMod val="50000"/>
              </a:schemeClr>
            </a:solidFill>
            <a:latin typeface="+mj-ea"/>
            <a:ea typeface="+mj-ea"/>
          </a:endParaRPr>
        </a:p>
      </dgm:t>
    </dgm:pt>
    <dgm:pt modelId="{F0C45CB3-B9A3-4E47-A201-7FB5FBA430FC}" type="sibTrans" cxnId="{659B4718-AEFE-4BB2-825D-186464359B54}">
      <dgm:prSet/>
      <dgm:spPr/>
      <dgm:t>
        <a:bodyPr/>
        <a:lstStyle/>
        <a:p>
          <a:endParaRPr lang="zh-CN" altLang="en-US" sz="1800">
            <a:solidFill>
              <a:schemeClr val="tx2">
                <a:lumMod val="50000"/>
              </a:schemeClr>
            </a:solidFill>
            <a:latin typeface="+mj-ea"/>
            <a:ea typeface="+mj-ea"/>
          </a:endParaRPr>
        </a:p>
      </dgm:t>
    </dgm:pt>
    <dgm:pt modelId="{AC9B7BA8-AC5D-4D6E-B160-2CDF9730BB5F}">
      <dgm:prSet phldrT="[文本]" custT="1"/>
      <dgm:spPr/>
      <dgm:t>
        <a:bodyPr lIns="0" rIns="0"/>
        <a:lstStyle/>
        <a:p>
          <a:r>
            <a:rPr lang="zh-CN" altLang="en-US" sz="1800" b="1" smtClean="0">
              <a:latin typeface="+mj-ea"/>
              <a:ea typeface="+mj-ea"/>
            </a:rPr>
            <a:t>数据收集</a:t>
          </a:r>
          <a:endParaRPr lang="zh-CN" altLang="en-US" sz="1800" b="1" dirty="0">
            <a:latin typeface="+mj-ea"/>
            <a:ea typeface="+mj-ea"/>
          </a:endParaRPr>
        </a:p>
      </dgm:t>
    </dgm:pt>
    <dgm:pt modelId="{59B1ED5E-F8BE-4147-8565-97BDAB42D1A9}" type="parTrans" cxnId="{A5F94E22-9E8D-4647-BA04-B7A5F6A5CAB5}">
      <dgm:prSet/>
      <dgm:spPr/>
      <dgm:t>
        <a:bodyPr/>
        <a:lstStyle/>
        <a:p>
          <a:endParaRPr lang="zh-CN" altLang="en-US" sz="1800">
            <a:solidFill>
              <a:schemeClr val="tx2">
                <a:lumMod val="50000"/>
              </a:schemeClr>
            </a:solidFill>
            <a:latin typeface="+mj-ea"/>
            <a:ea typeface="+mj-ea"/>
          </a:endParaRPr>
        </a:p>
      </dgm:t>
    </dgm:pt>
    <dgm:pt modelId="{2B86A3A5-F0AA-4B46-820B-86500E3FF144}" type="sibTrans" cxnId="{A5F94E22-9E8D-4647-BA04-B7A5F6A5CAB5}">
      <dgm:prSet/>
      <dgm:spPr/>
      <dgm:t>
        <a:bodyPr/>
        <a:lstStyle/>
        <a:p>
          <a:endParaRPr lang="zh-CN" altLang="en-US" sz="1800">
            <a:solidFill>
              <a:schemeClr val="tx2">
                <a:lumMod val="50000"/>
              </a:schemeClr>
            </a:solidFill>
            <a:latin typeface="+mj-ea"/>
            <a:ea typeface="+mj-ea"/>
          </a:endParaRPr>
        </a:p>
      </dgm:t>
    </dgm:pt>
    <dgm:pt modelId="{3E3DD82F-2C74-466E-9569-98DB094B9311}">
      <dgm:prSet phldrT="[文本]" custT="1"/>
      <dgm:spPr/>
      <dgm:t>
        <a:bodyPr lIns="0" rIns="0"/>
        <a:lstStyle/>
        <a:p>
          <a:r>
            <a:rPr lang="zh-CN" altLang="en-US" sz="1400" smtClean="0">
              <a:latin typeface="+mj-ea"/>
              <a:ea typeface="+mj-ea"/>
            </a:rPr>
            <a:t>数据库</a:t>
          </a:r>
          <a:endParaRPr lang="zh-CN" altLang="en-US" sz="1400" dirty="0">
            <a:latin typeface="+mj-ea"/>
            <a:ea typeface="+mj-ea"/>
          </a:endParaRPr>
        </a:p>
      </dgm:t>
    </dgm:pt>
    <dgm:pt modelId="{DDE4E895-E7D2-4756-8B5D-98A4ABA3EA8A}" type="parTrans" cxnId="{D77F6ECD-7DAC-4A4B-ACB2-9D770C1ADB1E}">
      <dgm:prSet/>
      <dgm:spPr/>
      <dgm:t>
        <a:bodyPr/>
        <a:lstStyle/>
        <a:p>
          <a:endParaRPr lang="zh-CN" altLang="en-US" sz="1800">
            <a:solidFill>
              <a:schemeClr val="tx2">
                <a:lumMod val="50000"/>
              </a:schemeClr>
            </a:solidFill>
            <a:latin typeface="+mj-ea"/>
            <a:ea typeface="+mj-ea"/>
          </a:endParaRPr>
        </a:p>
      </dgm:t>
    </dgm:pt>
    <dgm:pt modelId="{BABA6FBB-09DB-4A68-9B0E-7AF575FDF871}" type="sibTrans" cxnId="{D77F6ECD-7DAC-4A4B-ACB2-9D770C1ADB1E}">
      <dgm:prSet/>
      <dgm:spPr/>
      <dgm:t>
        <a:bodyPr/>
        <a:lstStyle/>
        <a:p>
          <a:endParaRPr lang="zh-CN" altLang="en-US" sz="1800">
            <a:solidFill>
              <a:schemeClr val="tx2">
                <a:lumMod val="50000"/>
              </a:schemeClr>
            </a:solidFill>
            <a:latin typeface="+mj-ea"/>
            <a:ea typeface="+mj-ea"/>
          </a:endParaRPr>
        </a:p>
      </dgm:t>
    </dgm:pt>
    <dgm:pt modelId="{FEA17CBA-4998-49C4-B427-8CD891EB9080}">
      <dgm:prSet phldrT="[文本]" custT="1"/>
      <dgm:spPr/>
      <dgm:t>
        <a:bodyPr lIns="0" rIns="0"/>
        <a:lstStyle/>
        <a:p>
          <a:r>
            <a:rPr lang="zh-CN" altLang="en-US" sz="1400" smtClean="0">
              <a:latin typeface="+mj-ea"/>
              <a:ea typeface="+mj-ea"/>
            </a:rPr>
            <a:t>其他媒介</a:t>
          </a:r>
          <a:endParaRPr lang="zh-CN" altLang="en-US" sz="1400" dirty="0">
            <a:latin typeface="+mj-ea"/>
            <a:ea typeface="+mj-ea"/>
          </a:endParaRPr>
        </a:p>
      </dgm:t>
    </dgm:pt>
    <dgm:pt modelId="{FC73B9C1-7F08-42AB-9EAF-794115CA4B2B}" type="parTrans" cxnId="{59349C3A-DB67-47B1-929D-DACB481F8295}">
      <dgm:prSet/>
      <dgm:spPr/>
      <dgm:t>
        <a:bodyPr/>
        <a:lstStyle/>
        <a:p>
          <a:endParaRPr lang="zh-CN" altLang="en-US" sz="1800">
            <a:solidFill>
              <a:schemeClr val="tx2">
                <a:lumMod val="50000"/>
              </a:schemeClr>
            </a:solidFill>
            <a:latin typeface="+mj-ea"/>
            <a:ea typeface="+mj-ea"/>
          </a:endParaRPr>
        </a:p>
      </dgm:t>
    </dgm:pt>
    <dgm:pt modelId="{6E2E4AA5-926C-4F93-81E5-0EA991375E8C}" type="sibTrans" cxnId="{59349C3A-DB67-47B1-929D-DACB481F8295}">
      <dgm:prSet/>
      <dgm:spPr/>
      <dgm:t>
        <a:bodyPr/>
        <a:lstStyle/>
        <a:p>
          <a:endParaRPr lang="zh-CN" altLang="en-US" sz="1800">
            <a:solidFill>
              <a:schemeClr val="tx2">
                <a:lumMod val="50000"/>
              </a:schemeClr>
            </a:solidFill>
            <a:latin typeface="+mj-ea"/>
            <a:ea typeface="+mj-ea"/>
          </a:endParaRPr>
        </a:p>
      </dgm:t>
    </dgm:pt>
    <dgm:pt modelId="{710B730B-D874-428F-9B5F-B2BCD979E1CF}">
      <dgm:prSet phldrT="[文本]" custT="1"/>
      <dgm:spPr/>
      <dgm:t>
        <a:bodyPr lIns="0" rIns="0"/>
        <a:lstStyle/>
        <a:p>
          <a:r>
            <a:rPr lang="zh-CN" altLang="en-US" sz="1800" b="1" smtClean="0">
              <a:latin typeface="+mj-ea"/>
              <a:ea typeface="+mj-ea"/>
            </a:rPr>
            <a:t>数据处理</a:t>
          </a:r>
          <a:endParaRPr lang="zh-CN" altLang="en-US" sz="1800" b="1" dirty="0">
            <a:latin typeface="+mj-ea"/>
            <a:ea typeface="+mj-ea"/>
          </a:endParaRPr>
        </a:p>
      </dgm:t>
    </dgm:pt>
    <dgm:pt modelId="{9B1C5D4C-81F8-48A0-8E2E-77AC09A72A8D}" type="parTrans" cxnId="{AE74FB9E-E23B-4293-8A18-FC8E35442706}">
      <dgm:prSet/>
      <dgm:spPr/>
      <dgm:t>
        <a:bodyPr/>
        <a:lstStyle/>
        <a:p>
          <a:endParaRPr lang="zh-CN" altLang="en-US" sz="1800">
            <a:solidFill>
              <a:schemeClr val="tx2">
                <a:lumMod val="50000"/>
              </a:schemeClr>
            </a:solidFill>
            <a:latin typeface="+mj-ea"/>
            <a:ea typeface="+mj-ea"/>
          </a:endParaRPr>
        </a:p>
      </dgm:t>
    </dgm:pt>
    <dgm:pt modelId="{19A4D7F7-6C9A-4177-9F43-19DBAF515E13}" type="sibTrans" cxnId="{AE74FB9E-E23B-4293-8A18-FC8E35442706}">
      <dgm:prSet/>
      <dgm:spPr/>
      <dgm:t>
        <a:bodyPr/>
        <a:lstStyle/>
        <a:p>
          <a:endParaRPr lang="zh-CN" altLang="en-US" sz="1800">
            <a:solidFill>
              <a:schemeClr val="tx2">
                <a:lumMod val="50000"/>
              </a:schemeClr>
            </a:solidFill>
            <a:latin typeface="+mj-ea"/>
            <a:ea typeface="+mj-ea"/>
          </a:endParaRPr>
        </a:p>
      </dgm:t>
    </dgm:pt>
    <dgm:pt modelId="{0A26C7F6-71CC-49A0-8C25-8AAF9DC3FD4E}">
      <dgm:prSet phldrT="[文本]" custT="1"/>
      <dgm:spPr/>
      <dgm:t>
        <a:bodyPr lIns="0" tIns="0" rIns="0" bIns="0" anchor="ctr" anchorCtr="0"/>
        <a:lstStyle/>
        <a:p>
          <a:r>
            <a:rPr lang="zh-CN" altLang="en-US" sz="1400" smtClean="0">
              <a:latin typeface="+mj-ea"/>
              <a:ea typeface="+mj-ea"/>
            </a:rPr>
            <a:t>清洗、转化、提取、计算</a:t>
          </a:r>
          <a:endParaRPr lang="zh-CN" altLang="en-US" sz="1400" dirty="0">
            <a:latin typeface="+mj-ea"/>
            <a:ea typeface="+mj-ea"/>
          </a:endParaRPr>
        </a:p>
      </dgm:t>
    </dgm:pt>
    <dgm:pt modelId="{F5DB5497-943D-4A7E-AC8B-489A651CA01C}" type="parTrans" cxnId="{C3EA99E6-3357-4C7B-B306-B75ED7E93987}">
      <dgm:prSet/>
      <dgm:spPr/>
      <dgm:t>
        <a:bodyPr/>
        <a:lstStyle/>
        <a:p>
          <a:endParaRPr lang="zh-CN" altLang="en-US" sz="1800">
            <a:solidFill>
              <a:schemeClr val="tx2">
                <a:lumMod val="50000"/>
              </a:schemeClr>
            </a:solidFill>
            <a:latin typeface="+mj-ea"/>
            <a:ea typeface="+mj-ea"/>
          </a:endParaRPr>
        </a:p>
      </dgm:t>
    </dgm:pt>
    <dgm:pt modelId="{23349851-A5EB-48F6-A402-D93434E1DA7A}" type="sibTrans" cxnId="{C3EA99E6-3357-4C7B-B306-B75ED7E93987}">
      <dgm:prSet/>
      <dgm:spPr/>
      <dgm:t>
        <a:bodyPr/>
        <a:lstStyle/>
        <a:p>
          <a:endParaRPr lang="zh-CN" altLang="en-US" sz="1800">
            <a:solidFill>
              <a:schemeClr val="tx2">
                <a:lumMod val="50000"/>
              </a:schemeClr>
            </a:solidFill>
            <a:latin typeface="+mj-ea"/>
            <a:ea typeface="+mj-ea"/>
          </a:endParaRPr>
        </a:p>
      </dgm:t>
    </dgm:pt>
    <dgm:pt modelId="{38AA520E-5B65-4484-A473-95F1EAA769FE}">
      <dgm:prSet phldrT="[文本]"/>
      <dgm:spPr/>
      <dgm:t>
        <a:bodyPr lIns="0" rIns="0"/>
        <a:lstStyle/>
        <a:p>
          <a:r>
            <a:rPr lang="zh-CN" altLang="en-US" b="1" smtClean="0">
              <a:latin typeface="+mj-ea"/>
              <a:ea typeface="+mj-ea"/>
            </a:rPr>
            <a:t>数据分析</a:t>
          </a:r>
          <a:endParaRPr lang="zh-CN" altLang="en-US" b="1" dirty="0">
            <a:latin typeface="+mj-ea"/>
            <a:ea typeface="+mj-ea"/>
          </a:endParaRPr>
        </a:p>
      </dgm:t>
    </dgm:pt>
    <dgm:pt modelId="{44A8F911-638A-4E5F-BDB0-6A234EB2D05C}" type="parTrans" cxnId="{4CB354BF-F420-464B-B7DF-FB86BF09DD46}">
      <dgm:prSet/>
      <dgm:spPr/>
      <dgm:t>
        <a:bodyPr/>
        <a:lstStyle/>
        <a:p>
          <a:endParaRPr lang="zh-CN" altLang="en-US">
            <a:solidFill>
              <a:schemeClr val="tx2">
                <a:lumMod val="50000"/>
              </a:schemeClr>
            </a:solidFill>
            <a:latin typeface="+mj-ea"/>
            <a:ea typeface="+mj-ea"/>
          </a:endParaRPr>
        </a:p>
      </dgm:t>
    </dgm:pt>
    <dgm:pt modelId="{1C0FB6E9-C35E-4DDD-A789-D13D83C93AD2}" type="sibTrans" cxnId="{4CB354BF-F420-464B-B7DF-FB86BF09DD46}">
      <dgm:prSet/>
      <dgm:spPr/>
      <dgm:t>
        <a:bodyPr/>
        <a:lstStyle/>
        <a:p>
          <a:endParaRPr lang="zh-CN" altLang="en-US">
            <a:solidFill>
              <a:schemeClr val="tx2">
                <a:lumMod val="50000"/>
              </a:schemeClr>
            </a:solidFill>
            <a:latin typeface="+mj-ea"/>
            <a:ea typeface="+mj-ea"/>
          </a:endParaRPr>
        </a:p>
      </dgm:t>
    </dgm:pt>
    <dgm:pt modelId="{10493E43-80DD-4CE5-9988-583164D89CE3}">
      <dgm:prSet phldrT="[文本]" custT="1"/>
      <dgm:spPr/>
      <dgm:t>
        <a:bodyPr lIns="0" rIns="0"/>
        <a:lstStyle/>
        <a:p>
          <a:r>
            <a:rPr lang="zh-CN" altLang="en-US" sz="1400" smtClean="0">
              <a:latin typeface="+mj-ea"/>
              <a:ea typeface="+mj-ea"/>
            </a:rPr>
            <a:t>统计分析</a:t>
          </a:r>
          <a:endParaRPr lang="zh-CN" altLang="en-US" sz="1400" dirty="0">
            <a:latin typeface="+mj-ea"/>
            <a:ea typeface="+mj-ea"/>
          </a:endParaRPr>
        </a:p>
      </dgm:t>
    </dgm:pt>
    <dgm:pt modelId="{4EC2ED5F-5225-485A-A730-EC4F14D4C8DB}" type="parTrans" cxnId="{062812A1-D474-406C-A5A4-84C9D79FAC3F}">
      <dgm:prSet/>
      <dgm:spPr/>
      <dgm:t>
        <a:bodyPr/>
        <a:lstStyle/>
        <a:p>
          <a:endParaRPr lang="zh-CN" altLang="en-US">
            <a:solidFill>
              <a:schemeClr val="tx2">
                <a:lumMod val="50000"/>
              </a:schemeClr>
            </a:solidFill>
            <a:latin typeface="+mj-ea"/>
            <a:ea typeface="+mj-ea"/>
          </a:endParaRPr>
        </a:p>
      </dgm:t>
    </dgm:pt>
    <dgm:pt modelId="{306BC71A-E1AE-40B9-8B8D-3767C3E45625}" type="sibTrans" cxnId="{062812A1-D474-406C-A5A4-84C9D79FAC3F}">
      <dgm:prSet/>
      <dgm:spPr/>
      <dgm:t>
        <a:bodyPr/>
        <a:lstStyle/>
        <a:p>
          <a:endParaRPr lang="zh-CN" altLang="en-US">
            <a:solidFill>
              <a:schemeClr val="tx2">
                <a:lumMod val="50000"/>
              </a:schemeClr>
            </a:solidFill>
            <a:latin typeface="+mj-ea"/>
            <a:ea typeface="+mj-ea"/>
          </a:endParaRPr>
        </a:p>
      </dgm:t>
    </dgm:pt>
    <dgm:pt modelId="{8300EAB5-3E65-4F79-A7DF-49F7DB6D602B}">
      <dgm:prSet phldrT="[文本]" custT="1"/>
      <dgm:spPr/>
      <dgm:t>
        <a:bodyPr lIns="0" rIns="0"/>
        <a:lstStyle/>
        <a:p>
          <a:r>
            <a:rPr lang="zh-CN" altLang="en-US" sz="1400" smtClean="0">
              <a:latin typeface="+mj-ea"/>
              <a:ea typeface="+mj-ea"/>
            </a:rPr>
            <a:t>数据挖掘</a:t>
          </a:r>
          <a:endParaRPr lang="zh-CN" altLang="en-US" sz="1400" dirty="0">
            <a:latin typeface="+mj-ea"/>
            <a:ea typeface="+mj-ea"/>
          </a:endParaRPr>
        </a:p>
      </dgm:t>
    </dgm:pt>
    <dgm:pt modelId="{90E0D53F-3E75-472E-91C0-B7DDAA416CC2}" type="parTrans" cxnId="{9C19D0F4-5B97-488C-A70D-3997BB43B1A9}">
      <dgm:prSet/>
      <dgm:spPr/>
      <dgm:t>
        <a:bodyPr/>
        <a:lstStyle/>
        <a:p>
          <a:endParaRPr lang="zh-CN" altLang="en-US">
            <a:solidFill>
              <a:schemeClr val="tx2">
                <a:lumMod val="50000"/>
              </a:schemeClr>
            </a:solidFill>
            <a:latin typeface="+mj-ea"/>
            <a:ea typeface="+mj-ea"/>
          </a:endParaRPr>
        </a:p>
      </dgm:t>
    </dgm:pt>
    <dgm:pt modelId="{69A6C8C5-0DBC-48A2-8B84-C7E7226DE714}" type="sibTrans" cxnId="{9C19D0F4-5B97-488C-A70D-3997BB43B1A9}">
      <dgm:prSet/>
      <dgm:spPr/>
      <dgm:t>
        <a:bodyPr/>
        <a:lstStyle/>
        <a:p>
          <a:endParaRPr lang="zh-CN" altLang="en-US">
            <a:solidFill>
              <a:schemeClr val="tx2">
                <a:lumMod val="50000"/>
              </a:schemeClr>
            </a:solidFill>
            <a:latin typeface="+mj-ea"/>
            <a:ea typeface="+mj-ea"/>
          </a:endParaRPr>
        </a:p>
      </dgm:t>
    </dgm:pt>
    <dgm:pt modelId="{DBC97405-393B-4C25-A973-24A2BF82E4E0}">
      <dgm:prSet phldrT="[文本]"/>
      <dgm:spPr/>
      <dgm:t>
        <a:bodyPr lIns="0" rIns="0"/>
        <a:lstStyle/>
        <a:p>
          <a:r>
            <a:rPr lang="zh-CN" altLang="en-US" b="1" smtClean="0">
              <a:latin typeface="+mj-ea"/>
              <a:ea typeface="+mj-ea"/>
            </a:rPr>
            <a:t>数据展现</a:t>
          </a:r>
          <a:endParaRPr lang="zh-CN" altLang="en-US" b="1" dirty="0">
            <a:latin typeface="+mj-ea"/>
            <a:ea typeface="+mj-ea"/>
          </a:endParaRPr>
        </a:p>
      </dgm:t>
    </dgm:pt>
    <dgm:pt modelId="{B6E2CDDE-A6EF-4046-AFCB-D87FFB1E9CDA}" type="parTrans" cxnId="{83429D9B-73D7-4B1D-B47E-3F2BE625EDB0}">
      <dgm:prSet/>
      <dgm:spPr/>
      <dgm:t>
        <a:bodyPr/>
        <a:lstStyle/>
        <a:p>
          <a:endParaRPr lang="zh-CN" altLang="en-US">
            <a:solidFill>
              <a:schemeClr val="tx2">
                <a:lumMod val="50000"/>
              </a:schemeClr>
            </a:solidFill>
            <a:latin typeface="+mj-ea"/>
            <a:ea typeface="+mj-ea"/>
          </a:endParaRPr>
        </a:p>
      </dgm:t>
    </dgm:pt>
    <dgm:pt modelId="{59519928-1F05-4A58-BAC6-6F5D693EC0B0}" type="sibTrans" cxnId="{83429D9B-73D7-4B1D-B47E-3F2BE625EDB0}">
      <dgm:prSet/>
      <dgm:spPr/>
      <dgm:t>
        <a:bodyPr/>
        <a:lstStyle/>
        <a:p>
          <a:endParaRPr lang="zh-CN" altLang="en-US">
            <a:solidFill>
              <a:schemeClr val="tx2">
                <a:lumMod val="50000"/>
              </a:schemeClr>
            </a:solidFill>
            <a:latin typeface="+mj-ea"/>
            <a:ea typeface="+mj-ea"/>
          </a:endParaRPr>
        </a:p>
      </dgm:t>
    </dgm:pt>
    <dgm:pt modelId="{EE7AB57B-4D75-4C44-973B-16449B898A6D}">
      <dgm:prSet phldrT="[文本]" custT="1"/>
      <dgm:spPr/>
      <dgm:t>
        <a:bodyPr lIns="0" rIns="0"/>
        <a:lstStyle/>
        <a:p>
          <a:r>
            <a:rPr lang="zh-CN" altLang="en-US" sz="1400" smtClean="0">
              <a:latin typeface="+mj-ea"/>
              <a:ea typeface="+mj-ea"/>
            </a:rPr>
            <a:t>图表→表格→文字</a:t>
          </a:r>
          <a:endParaRPr lang="zh-CN" altLang="en-US" sz="1400" dirty="0">
            <a:latin typeface="+mj-ea"/>
            <a:ea typeface="+mj-ea"/>
          </a:endParaRPr>
        </a:p>
      </dgm:t>
    </dgm:pt>
    <dgm:pt modelId="{0C5F81BD-8A64-4F7D-97EF-277857C737FA}" type="parTrans" cxnId="{3B4A9C80-89C4-4473-9215-50515683FFA5}">
      <dgm:prSet/>
      <dgm:spPr/>
      <dgm:t>
        <a:bodyPr/>
        <a:lstStyle/>
        <a:p>
          <a:endParaRPr lang="zh-CN" altLang="en-US">
            <a:solidFill>
              <a:schemeClr val="tx2">
                <a:lumMod val="50000"/>
              </a:schemeClr>
            </a:solidFill>
            <a:latin typeface="+mj-ea"/>
            <a:ea typeface="+mj-ea"/>
          </a:endParaRPr>
        </a:p>
      </dgm:t>
    </dgm:pt>
    <dgm:pt modelId="{9032610F-06D4-4132-963E-5BBDFC210B49}" type="sibTrans" cxnId="{3B4A9C80-89C4-4473-9215-50515683FFA5}">
      <dgm:prSet/>
      <dgm:spPr/>
      <dgm:t>
        <a:bodyPr/>
        <a:lstStyle/>
        <a:p>
          <a:endParaRPr lang="zh-CN" altLang="en-US">
            <a:solidFill>
              <a:schemeClr val="tx2">
                <a:lumMod val="50000"/>
              </a:schemeClr>
            </a:solidFill>
            <a:latin typeface="+mj-ea"/>
            <a:ea typeface="+mj-ea"/>
          </a:endParaRPr>
        </a:p>
      </dgm:t>
    </dgm:pt>
    <dgm:pt modelId="{A9B09900-8D3B-4AC6-89E0-2DCE38D51692}">
      <dgm:prSet phldrT="[文本]"/>
      <dgm:spPr/>
      <dgm:t>
        <a:bodyPr lIns="0" rIns="0"/>
        <a:lstStyle/>
        <a:p>
          <a:r>
            <a:rPr lang="zh-CN" altLang="en-US" b="1" smtClean="0">
              <a:latin typeface="+mj-ea"/>
              <a:ea typeface="+mj-ea"/>
            </a:rPr>
            <a:t>报告撰写</a:t>
          </a:r>
          <a:endParaRPr lang="zh-CN" altLang="en-US" b="1" dirty="0">
            <a:latin typeface="+mj-ea"/>
            <a:ea typeface="+mj-ea"/>
          </a:endParaRPr>
        </a:p>
      </dgm:t>
    </dgm:pt>
    <dgm:pt modelId="{F329A0B9-1D63-45BE-B52A-4CA2D2C9B2C0}" type="parTrans" cxnId="{C99803EF-4F63-4A07-975F-9AC0BC3FFD28}">
      <dgm:prSet/>
      <dgm:spPr/>
      <dgm:t>
        <a:bodyPr/>
        <a:lstStyle/>
        <a:p>
          <a:endParaRPr lang="zh-CN" altLang="en-US">
            <a:solidFill>
              <a:schemeClr val="tx2">
                <a:lumMod val="50000"/>
              </a:schemeClr>
            </a:solidFill>
            <a:latin typeface="+mj-ea"/>
            <a:ea typeface="+mj-ea"/>
          </a:endParaRPr>
        </a:p>
      </dgm:t>
    </dgm:pt>
    <dgm:pt modelId="{C18A17DE-F224-4D9B-AA10-821537974A95}" type="sibTrans" cxnId="{C99803EF-4F63-4A07-975F-9AC0BC3FFD28}">
      <dgm:prSet/>
      <dgm:spPr/>
      <dgm:t>
        <a:bodyPr/>
        <a:lstStyle/>
        <a:p>
          <a:endParaRPr lang="zh-CN" altLang="en-US">
            <a:solidFill>
              <a:schemeClr val="tx2">
                <a:lumMod val="50000"/>
              </a:schemeClr>
            </a:solidFill>
            <a:latin typeface="+mj-ea"/>
            <a:ea typeface="+mj-ea"/>
          </a:endParaRPr>
        </a:p>
      </dgm:t>
    </dgm:pt>
    <dgm:pt modelId="{294E5FD1-AFED-48A2-8000-836E7F3324DC}">
      <dgm:prSet phldrT="[文本]" custT="1"/>
      <dgm:spPr/>
      <dgm:t>
        <a:bodyPr lIns="0" rIns="0"/>
        <a:lstStyle/>
        <a:p>
          <a:r>
            <a:rPr lang="zh-CN" altLang="en-US" sz="1400" smtClean="0">
              <a:latin typeface="+mj-ea"/>
              <a:ea typeface="+mj-ea"/>
            </a:rPr>
            <a:t>框架清晰</a:t>
          </a:r>
          <a:endParaRPr lang="zh-CN" altLang="en-US" sz="1400" dirty="0">
            <a:latin typeface="+mj-ea"/>
            <a:ea typeface="+mj-ea"/>
          </a:endParaRPr>
        </a:p>
      </dgm:t>
    </dgm:pt>
    <dgm:pt modelId="{B8151388-3B5A-4481-90E8-BD17B910CBB9}" type="parTrans" cxnId="{7AA71771-4A84-4A5D-9C88-ADC7B444F4C1}">
      <dgm:prSet/>
      <dgm:spPr/>
      <dgm:t>
        <a:bodyPr/>
        <a:lstStyle/>
        <a:p>
          <a:endParaRPr lang="zh-CN" altLang="en-US">
            <a:solidFill>
              <a:schemeClr val="tx2">
                <a:lumMod val="50000"/>
              </a:schemeClr>
            </a:solidFill>
            <a:latin typeface="+mj-ea"/>
            <a:ea typeface="+mj-ea"/>
          </a:endParaRPr>
        </a:p>
      </dgm:t>
    </dgm:pt>
    <dgm:pt modelId="{D39DB632-A8A7-478C-B922-B605CBF25E85}" type="sibTrans" cxnId="{7AA71771-4A84-4A5D-9C88-ADC7B444F4C1}">
      <dgm:prSet/>
      <dgm:spPr/>
      <dgm:t>
        <a:bodyPr/>
        <a:lstStyle/>
        <a:p>
          <a:endParaRPr lang="zh-CN" altLang="en-US">
            <a:solidFill>
              <a:schemeClr val="tx2">
                <a:lumMod val="50000"/>
              </a:schemeClr>
            </a:solidFill>
            <a:latin typeface="+mj-ea"/>
            <a:ea typeface="+mj-ea"/>
          </a:endParaRPr>
        </a:p>
      </dgm:t>
    </dgm:pt>
    <dgm:pt modelId="{0BCCFFF5-2D0C-41A3-91CA-97BD17F16493}">
      <dgm:prSet phldrT="[文本]" custT="1"/>
      <dgm:spPr/>
      <dgm:t>
        <a:bodyPr lIns="0" rIns="0"/>
        <a:lstStyle/>
        <a:p>
          <a:r>
            <a:rPr lang="zh-CN" altLang="en-US" sz="1400" smtClean="0">
              <a:latin typeface="+mj-ea"/>
              <a:ea typeface="+mj-ea"/>
            </a:rPr>
            <a:t>明确结论</a:t>
          </a:r>
          <a:endParaRPr lang="zh-CN" altLang="en-US" sz="1400" dirty="0">
            <a:latin typeface="+mj-ea"/>
            <a:ea typeface="+mj-ea"/>
          </a:endParaRPr>
        </a:p>
      </dgm:t>
    </dgm:pt>
    <dgm:pt modelId="{E390AA22-679E-48C3-BA10-92551440BD52}" type="parTrans" cxnId="{EF17FDBE-0814-4399-AF9A-1AD4B2CD0C35}">
      <dgm:prSet/>
      <dgm:spPr/>
      <dgm:t>
        <a:bodyPr/>
        <a:lstStyle/>
        <a:p>
          <a:endParaRPr lang="zh-CN" altLang="en-US">
            <a:solidFill>
              <a:schemeClr val="tx2">
                <a:lumMod val="50000"/>
              </a:schemeClr>
            </a:solidFill>
            <a:latin typeface="+mj-ea"/>
            <a:ea typeface="+mj-ea"/>
          </a:endParaRPr>
        </a:p>
      </dgm:t>
    </dgm:pt>
    <dgm:pt modelId="{3F79DD1B-C2ED-49EF-B3E9-B4F9BF1E7D3F}" type="sibTrans" cxnId="{EF17FDBE-0814-4399-AF9A-1AD4B2CD0C35}">
      <dgm:prSet/>
      <dgm:spPr/>
      <dgm:t>
        <a:bodyPr/>
        <a:lstStyle/>
        <a:p>
          <a:endParaRPr lang="zh-CN" altLang="en-US">
            <a:solidFill>
              <a:schemeClr val="tx2">
                <a:lumMod val="50000"/>
              </a:schemeClr>
            </a:solidFill>
            <a:latin typeface="+mj-ea"/>
            <a:ea typeface="+mj-ea"/>
          </a:endParaRPr>
        </a:p>
      </dgm:t>
    </dgm:pt>
    <dgm:pt modelId="{62CA565F-9F01-4C62-BADF-31FAED60792D}">
      <dgm:prSet phldrT="[文本]" custT="1"/>
      <dgm:spPr/>
      <dgm:t>
        <a:bodyPr lIns="0" rIns="0"/>
        <a:lstStyle/>
        <a:p>
          <a:r>
            <a:rPr lang="zh-CN" altLang="en-US" sz="1400" smtClean="0">
              <a:latin typeface="+mj-ea"/>
              <a:ea typeface="+mj-ea"/>
            </a:rPr>
            <a:t>提出建议</a:t>
          </a:r>
          <a:endParaRPr lang="zh-CN" altLang="en-US" sz="1400" dirty="0">
            <a:latin typeface="+mj-ea"/>
            <a:ea typeface="+mj-ea"/>
          </a:endParaRPr>
        </a:p>
      </dgm:t>
    </dgm:pt>
    <dgm:pt modelId="{1F22C96D-FEAC-4F4E-A984-281C4D8A768A}" type="parTrans" cxnId="{7DB5398B-8982-4537-A3F0-8E7ACCAC3EAD}">
      <dgm:prSet/>
      <dgm:spPr/>
      <dgm:t>
        <a:bodyPr/>
        <a:lstStyle/>
        <a:p>
          <a:endParaRPr lang="zh-CN" altLang="en-US">
            <a:latin typeface="+mj-ea"/>
            <a:ea typeface="+mj-ea"/>
          </a:endParaRPr>
        </a:p>
      </dgm:t>
    </dgm:pt>
    <dgm:pt modelId="{289B1D74-BE19-4DA3-A652-B2808EE9B874}" type="sibTrans" cxnId="{7DB5398B-8982-4537-A3F0-8E7ACCAC3EAD}">
      <dgm:prSet/>
      <dgm:spPr/>
      <dgm:t>
        <a:bodyPr/>
        <a:lstStyle/>
        <a:p>
          <a:endParaRPr lang="zh-CN" altLang="en-US">
            <a:latin typeface="+mj-ea"/>
            <a:ea typeface="+mj-ea"/>
          </a:endParaRPr>
        </a:p>
      </dgm:t>
    </dgm:pt>
    <dgm:pt modelId="{C48E6C74-462C-438E-A0B5-4DFF70E8774B}" type="pres">
      <dgm:prSet presAssocID="{34076D0A-F74E-4405-8904-F87F1AFC8D66}" presName="Name0" presStyleCnt="0">
        <dgm:presLayoutVars>
          <dgm:dir/>
          <dgm:animLvl val="lvl"/>
          <dgm:resizeHandles val="exact"/>
        </dgm:presLayoutVars>
      </dgm:prSet>
      <dgm:spPr/>
      <dgm:t>
        <a:bodyPr/>
        <a:lstStyle/>
        <a:p>
          <a:endParaRPr lang="zh-CN" altLang="en-US"/>
        </a:p>
      </dgm:t>
    </dgm:pt>
    <dgm:pt modelId="{5C9E5515-6281-4430-840D-38C8D28BEAD8}" type="pres">
      <dgm:prSet presAssocID="{34076D0A-F74E-4405-8904-F87F1AFC8D66}" presName="tSp" presStyleCnt="0"/>
      <dgm:spPr/>
      <dgm:t>
        <a:bodyPr/>
        <a:lstStyle/>
        <a:p>
          <a:endParaRPr lang="zh-CN" altLang="en-US"/>
        </a:p>
      </dgm:t>
    </dgm:pt>
    <dgm:pt modelId="{405DD9BA-6184-4589-8599-3F898FC75AF0}" type="pres">
      <dgm:prSet presAssocID="{34076D0A-F74E-4405-8904-F87F1AFC8D66}" presName="bSp" presStyleCnt="0"/>
      <dgm:spPr/>
      <dgm:t>
        <a:bodyPr/>
        <a:lstStyle/>
        <a:p>
          <a:endParaRPr lang="zh-CN" altLang="en-US"/>
        </a:p>
      </dgm:t>
    </dgm:pt>
    <dgm:pt modelId="{5AA8C79C-02EC-4385-B5A6-7B3066D1D244}" type="pres">
      <dgm:prSet presAssocID="{34076D0A-F74E-4405-8904-F87F1AFC8D66}" presName="process" presStyleCnt="0"/>
      <dgm:spPr/>
      <dgm:t>
        <a:bodyPr/>
        <a:lstStyle/>
        <a:p>
          <a:endParaRPr lang="zh-CN" altLang="en-US"/>
        </a:p>
      </dgm:t>
    </dgm:pt>
    <dgm:pt modelId="{4E2CFA38-DF9E-4806-9B65-DE16E93D1E02}" type="pres">
      <dgm:prSet presAssocID="{A962230D-EB7C-4005-B42C-4564F1CDC142}" presName="composite1" presStyleCnt="0"/>
      <dgm:spPr/>
      <dgm:t>
        <a:bodyPr/>
        <a:lstStyle/>
        <a:p>
          <a:endParaRPr lang="zh-CN" altLang="en-US"/>
        </a:p>
      </dgm:t>
    </dgm:pt>
    <dgm:pt modelId="{70628CAB-A5AA-4F3D-802F-8EACFDACD8E5}" type="pres">
      <dgm:prSet presAssocID="{A962230D-EB7C-4005-B42C-4564F1CDC142}" presName="dummyNode1" presStyleLbl="node1" presStyleIdx="0" presStyleCnt="6"/>
      <dgm:spPr/>
      <dgm:t>
        <a:bodyPr/>
        <a:lstStyle/>
        <a:p>
          <a:endParaRPr lang="zh-CN" altLang="en-US"/>
        </a:p>
      </dgm:t>
    </dgm:pt>
    <dgm:pt modelId="{EFE7E127-AB5E-485E-8A1A-1CE6003CCDD2}" type="pres">
      <dgm:prSet presAssocID="{A962230D-EB7C-4005-B42C-4564F1CDC142}" presName="childNode1" presStyleLbl="bgAcc1" presStyleIdx="0" presStyleCnt="6" custLinFactNeighborX="-284" custLinFactNeighborY="3131">
        <dgm:presLayoutVars>
          <dgm:bulletEnabled val="1"/>
        </dgm:presLayoutVars>
      </dgm:prSet>
      <dgm:spPr/>
      <dgm:t>
        <a:bodyPr/>
        <a:lstStyle/>
        <a:p>
          <a:endParaRPr lang="zh-CN" altLang="en-US"/>
        </a:p>
      </dgm:t>
    </dgm:pt>
    <dgm:pt modelId="{9D1D0ACF-EE55-4AB8-90C6-0C571DBA5AED}" type="pres">
      <dgm:prSet presAssocID="{A962230D-EB7C-4005-B42C-4564F1CDC142}" presName="childNode1tx" presStyleLbl="bgAcc1" presStyleIdx="0" presStyleCnt="6">
        <dgm:presLayoutVars>
          <dgm:bulletEnabled val="1"/>
        </dgm:presLayoutVars>
      </dgm:prSet>
      <dgm:spPr/>
      <dgm:t>
        <a:bodyPr/>
        <a:lstStyle/>
        <a:p>
          <a:endParaRPr lang="zh-CN" altLang="en-US"/>
        </a:p>
      </dgm:t>
    </dgm:pt>
    <dgm:pt modelId="{4013EB3A-BE7F-4CCB-9305-281654BAB23F}" type="pres">
      <dgm:prSet presAssocID="{A962230D-EB7C-4005-B42C-4564F1CDC142}" presName="parentNode1" presStyleLbl="node1" presStyleIdx="0" presStyleCnt="6">
        <dgm:presLayoutVars>
          <dgm:chMax val="1"/>
          <dgm:bulletEnabled val="1"/>
        </dgm:presLayoutVars>
      </dgm:prSet>
      <dgm:spPr/>
      <dgm:t>
        <a:bodyPr/>
        <a:lstStyle/>
        <a:p>
          <a:endParaRPr lang="zh-CN" altLang="en-US"/>
        </a:p>
      </dgm:t>
    </dgm:pt>
    <dgm:pt modelId="{FAE7B07D-D389-4A9A-9C11-21C1E8258F15}" type="pres">
      <dgm:prSet presAssocID="{A962230D-EB7C-4005-B42C-4564F1CDC142}" presName="connSite1" presStyleCnt="0"/>
      <dgm:spPr/>
      <dgm:t>
        <a:bodyPr/>
        <a:lstStyle/>
        <a:p>
          <a:endParaRPr lang="zh-CN" altLang="en-US"/>
        </a:p>
      </dgm:t>
    </dgm:pt>
    <dgm:pt modelId="{AF1EC076-57CA-445B-8411-2B42038A098D}" type="pres">
      <dgm:prSet presAssocID="{7C71EB64-130A-4078-8054-D2805AF7ACBA}" presName="Name9" presStyleLbl="sibTrans2D1" presStyleIdx="0" presStyleCnt="5"/>
      <dgm:spPr/>
      <dgm:t>
        <a:bodyPr/>
        <a:lstStyle/>
        <a:p>
          <a:endParaRPr lang="zh-CN" altLang="en-US"/>
        </a:p>
      </dgm:t>
    </dgm:pt>
    <dgm:pt modelId="{33695256-6D4E-4C92-AB59-017C7A98C4D0}" type="pres">
      <dgm:prSet presAssocID="{AC9B7BA8-AC5D-4D6E-B160-2CDF9730BB5F}" presName="composite2" presStyleCnt="0"/>
      <dgm:spPr/>
      <dgm:t>
        <a:bodyPr/>
        <a:lstStyle/>
        <a:p>
          <a:endParaRPr lang="zh-CN" altLang="en-US"/>
        </a:p>
      </dgm:t>
    </dgm:pt>
    <dgm:pt modelId="{0FFC0450-6342-4D22-B90C-12DBC760AA0B}" type="pres">
      <dgm:prSet presAssocID="{AC9B7BA8-AC5D-4D6E-B160-2CDF9730BB5F}" presName="dummyNode2" presStyleLbl="node1" presStyleIdx="0" presStyleCnt="6"/>
      <dgm:spPr/>
      <dgm:t>
        <a:bodyPr/>
        <a:lstStyle/>
        <a:p>
          <a:endParaRPr lang="zh-CN" altLang="en-US"/>
        </a:p>
      </dgm:t>
    </dgm:pt>
    <dgm:pt modelId="{AE69EC26-9C56-4B03-BD70-CE26046E1CB0}" type="pres">
      <dgm:prSet presAssocID="{AC9B7BA8-AC5D-4D6E-B160-2CDF9730BB5F}" presName="childNode2" presStyleLbl="bgAcc1" presStyleIdx="1" presStyleCnt="6">
        <dgm:presLayoutVars>
          <dgm:bulletEnabled val="1"/>
        </dgm:presLayoutVars>
      </dgm:prSet>
      <dgm:spPr/>
      <dgm:t>
        <a:bodyPr/>
        <a:lstStyle/>
        <a:p>
          <a:endParaRPr lang="zh-CN" altLang="en-US"/>
        </a:p>
      </dgm:t>
    </dgm:pt>
    <dgm:pt modelId="{B8773233-BA1D-4786-AF01-7FF50E74D007}" type="pres">
      <dgm:prSet presAssocID="{AC9B7BA8-AC5D-4D6E-B160-2CDF9730BB5F}" presName="childNode2tx" presStyleLbl="bgAcc1" presStyleIdx="1" presStyleCnt="6">
        <dgm:presLayoutVars>
          <dgm:bulletEnabled val="1"/>
        </dgm:presLayoutVars>
      </dgm:prSet>
      <dgm:spPr/>
      <dgm:t>
        <a:bodyPr/>
        <a:lstStyle/>
        <a:p>
          <a:endParaRPr lang="zh-CN" altLang="en-US"/>
        </a:p>
      </dgm:t>
    </dgm:pt>
    <dgm:pt modelId="{D1ADAFAA-8941-426F-AA41-F0427C93F650}" type="pres">
      <dgm:prSet presAssocID="{AC9B7BA8-AC5D-4D6E-B160-2CDF9730BB5F}" presName="parentNode2" presStyleLbl="node1" presStyleIdx="1" presStyleCnt="6">
        <dgm:presLayoutVars>
          <dgm:chMax val="0"/>
          <dgm:bulletEnabled val="1"/>
        </dgm:presLayoutVars>
      </dgm:prSet>
      <dgm:spPr/>
      <dgm:t>
        <a:bodyPr/>
        <a:lstStyle/>
        <a:p>
          <a:endParaRPr lang="zh-CN" altLang="en-US"/>
        </a:p>
      </dgm:t>
    </dgm:pt>
    <dgm:pt modelId="{5BD895EB-9817-4232-84E7-F9E6AE76749F}" type="pres">
      <dgm:prSet presAssocID="{AC9B7BA8-AC5D-4D6E-B160-2CDF9730BB5F}" presName="connSite2" presStyleCnt="0"/>
      <dgm:spPr/>
      <dgm:t>
        <a:bodyPr/>
        <a:lstStyle/>
        <a:p>
          <a:endParaRPr lang="zh-CN" altLang="en-US"/>
        </a:p>
      </dgm:t>
    </dgm:pt>
    <dgm:pt modelId="{064E072A-B633-4ED4-A98B-04F7C7BB4094}" type="pres">
      <dgm:prSet presAssocID="{2B86A3A5-F0AA-4B46-820B-86500E3FF144}" presName="Name18" presStyleLbl="sibTrans2D1" presStyleIdx="1" presStyleCnt="5"/>
      <dgm:spPr/>
      <dgm:t>
        <a:bodyPr/>
        <a:lstStyle/>
        <a:p>
          <a:endParaRPr lang="zh-CN" altLang="en-US"/>
        </a:p>
      </dgm:t>
    </dgm:pt>
    <dgm:pt modelId="{4A9FA1BC-441C-414E-B3C5-9CE86E8FE8D6}" type="pres">
      <dgm:prSet presAssocID="{710B730B-D874-428F-9B5F-B2BCD979E1CF}" presName="composite1" presStyleCnt="0"/>
      <dgm:spPr/>
      <dgm:t>
        <a:bodyPr/>
        <a:lstStyle/>
        <a:p>
          <a:endParaRPr lang="zh-CN" altLang="en-US"/>
        </a:p>
      </dgm:t>
    </dgm:pt>
    <dgm:pt modelId="{00BCE446-E31A-45FE-80A2-ABC657AB31E4}" type="pres">
      <dgm:prSet presAssocID="{710B730B-D874-428F-9B5F-B2BCD979E1CF}" presName="dummyNode1" presStyleLbl="node1" presStyleIdx="1" presStyleCnt="6"/>
      <dgm:spPr/>
      <dgm:t>
        <a:bodyPr/>
        <a:lstStyle/>
        <a:p>
          <a:endParaRPr lang="zh-CN" altLang="en-US"/>
        </a:p>
      </dgm:t>
    </dgm:pt>
    <dgm:pt modelId="{A440A3CE-D0DA-41C5-8398-1BDA1AD7991A}" type="pres">
      <dgm:prSet presAssocID="{710B730B-D874-428F-9B5F-B2BCD979E1CF}" presName="childNode1" presStyleLbl="bgAcc1" presStyleIdx="2" presStyleCnt="6">
        <dgm:presLayoutVars>
          <dgm:bulletEnabled val="1"/>
        </dgm:presLayoutVars>
      </dgm:prSet>
      <dgm:spPr/>
      <dgm:t>
        <a:bodyPr/>
        <a:lstStyle/>
        <a:p>
          <a:endParaRPr lang="zh-CN" altLang="en-US"/>
        </a:p>
      </dgm:t>
    </dgm:pt>
    <dgm:pt modelId="{CD9F4E1D-1D60-436C-B061-41E3FB15FB69}" type="pres">
      <dgm:prSet presAssocID="{710B730B-D874-428F-9B5F-B2BCD979E1CF}" presName="childNode1tx" presStyleLbl="bgAcc1" presStyleIdx="2" presStyleCnt="6">
        <dgm:presLayoutVars>
          <dgm:bulletEnabled val="1"/>
        </dgm:presLayoutVars>
      </dgm:prSet>
      <dgm:spPr/>
      <dgm:t>
        <a:bodyPr/>
        <a:lstStyle/>
        <a:p>
          <a:endParaRPr lang="zh-CN" altLang="en-US"/>
        </a:p>
      </dgm:t>
    </dgm:pt>
    <dgm:pt modelId="{5BCD537E-BCD7-454B-824A-A572DE82C3BD}" type="pres">
      <dgm:prSet presAssocID="{710B730B-D874-428F-9B5F-B2BCD979E1CF}" presName="parentNode1" presStyleLbl="node1" presStyleIdx="2" presStyleCnt="6">
        <dgm:presLayoutVars>
          <dgm:chMax val="1"/>
          <dgm:bulletEnabled val="1"/>
        </dgm:presLayoutVars>
      </dgm:prSet>
      <dgm:spPr/>
      <dgm:t>
        <a:bodyPr/>
        <a:lstStyle/>
        <a:p>
          <a:endParaRPr lang="zh-CN" altLang="en-US"/>
        </a:p>
      </dgm:t>
    </dgm:pt>
    <dgm:pt modelId="{F00AA844-5F17-47A4-A9BC-430E05C5DA28}" type="pres">
      <dgm:prSet presAssocID="{710B730B-D874-428F-9B5F-B2BCD979E1CF}" presName="connSite1" presStyleCnt="0"/>
      <dgm:spPr/>
      <dgm:t>
        <a:bodyPr/>
        <a:lstStyle/>
        <a:p>
          <a:endParaRPr lang="zh-CN" altLang="en-US"/>
        </a:p>
      </dgm:t>
    </dgm:pt>
    <dgm:pt modelId="{2DD98F13-29F9-4621-8181-37BC420CC037}" type="pres">
      <dgm:prSet presAssocID="{19A4D7F7-6C9A-4177-9F43-19DBAF515E13}" presName="Name9" presStyleLbl="sibTrans2D1" presStyleIdx="2" presStyleCnt="5"/>
      <dgm:spPr/>
      <dgm:t>
        <a:bodyPr/>
        <a:lstStyle/>
        <a:p>
          <a:endParaRPr lang="zh-CN" altLang="en-US"/>
        </a:p>
      </dgm:t>
    </dgm:pt>
    <dgm:pt modelId="{1B695CD1-797F-493F-8945-5C9139F5718E}" type="pres">
      <dgm:prSet presAssocID="{38AA520E-5B65-4484-A473-95F1EAA769FE}" presName="composite2" presStyleCnt="0"/>
      <dgm:spPr/>
      <dgm:t>
        <a:bodyPr/>
        <a:lstStyle/>
        <a:p>
          <a:endParaRPr lang="zh-CN" altLang="en-US"/>
        </a:p>
      </dgm:t>
    </dgm:pt>
    <dgm:pt modelId="{6B5294C8-C614-4339-AA49-1EE1D68F4566}" type="pres">
      <dgm:prSet presAssocID="{38AA520E-5B65-4484-A473-95F1EAA769FE}" presName="dummyNode2" presStyleLbl="node1" presStyleIdx="2" presStyleCnt="6"/>
      <dgm:spPr/>
      <dgm:t>
        <a:bodyPr/>
        <a:lstStyle/>
        <a:p>
          <a:endParaRPr lang="zh-CN" altLang="en-US"/>
        </a:p>
      </dgm:t>
    </dgm:pt>
    <dgm:pt modelId="{78CBDA2A-B946-4DA7-9056-5C79464A6889}" type="pres">
      <dgm:prSet presAssocID="{38AA520E-5B65-4484-A473-95F1EAA769FE}" presName="childNode2" presStyleLbl="bgAcc1" presStyleIdx="3" presStyleCnt="6">
        <dgm:presLayoutVars>
          <dgm:bulletEnabled val="1"/>
        </dgm:presLayoutVars>
      </dgm:prSet>
      <dgm:spPr/>
      <dgm:t>
        <a:bodyPr/>
        <a:lstStyle/>
        <a:p>
          <a:endParaRPr lang="zh-CN" altLang="en-US"/>
        </a:p>
      </dgm:t>
    </dgm:pt>
    <dgm:pt modelId="{F899040F-EB58-4FDF-BA83-359A1F1FAFBD}" type="pres">
      <dgm:prSet presAssocID="{38AA520E-5B65-4484-A473-95F1EAA769FE}" presName="childNode2tx" presStyleLbl="bgAcc1" presStyleIdx="3" presStyleCnt="6">
        <dgm:presLayoutVars>
          <dgm:bulletEnabled val="1"/>
        </dgm:presLayoutVars>
      </dgm:prSet>
      <dgm:spPr/>
      <dgm:t>
        <a:bodyPr/>
        <a:lstStyle/>
        <a:p>
          <a:endParaRPr lang="zh-CN" altLang="en-US"/>
        </a:p>
      </dgm:t>
    </dgm:pt>
    <dgm:pt modelId="{D07C412B-2909-47F6-8789-111A3F6561BF}" type="pres">
      <dgm:prSet presAssocID="{38AA520E-5B65-4484-A473-95F1EAA769FE}" presName="parentNode2" presStyleLbl="node1" presStyleIdx="3" presStyleCnt="6">
        <dgm:presLayoutVars>
          <dgm:chMax val="0"/>
          <dgm:bulletEnabled val="1"/>
        </dgm:presLayoutVars>
      </dgm:prSet>
      <dgm:spPr/>
      <dgm:t>
        <a:bodyPr/>
        <a:lstStyle/>
        <a:p>
          <a:endParaRPr lang="zh-CN" altLang="en-US"/>
        </a:p>
      </dgm:t>
    </dgm:pt>
    <dgm:pt modelId="{7F7A3119-3000-4890-B36A-8F191A94A1EF}" type="pres">
      <dgm:prSet presAssocID="{38AA520E-5B65-4484-A473-95F1EAA769FE}" presName="connSite2" presStyleCnt="0"/>
      <dgm:spPr/>
      <dgm:t>
        <a:bodyPr/>
        <a:lstStyle/>
        <a:p>
          <a:endParaRPr lang="zh-CN" altLang="en-US"/>
        </a:p>
      </dgm:t>
    </dgm:pt>
    <dgm:pt modelId="{B5795859-7345-4C98-A18E-666C8DA3248A}" type="pres">
      <dgm:prSet presAssocID="{1C0FB6E9-C35E-4DDD-A789-D13D83C93AD2}" presName="Name18" presStyleLbl="sibTrans2D1" presStyleIdx="3" presStyleCnt="5"/>
      <dgm:spPr/>
      <dgm:t>
        <a:bodyPr/>
        <a:lstStyle/>
        <a:p>
          <a:endParaRPr lang="zh-CN" altLang="en-US"/>
        </a:p>
      </dgm:t>
    </dgm:pt>
    <dgm:pt modelId="{BDC0E2A3-DB25-46E8-8D18-D792272F5A28}" type="pres">
      <dgm:prSet presAssocID="{DBC97405-393B-4C25-A973-24A2BF82E4E0}" presName="composite1" presStyleCnt="0"/>
      <dgm:spPr/>
      <dgm:t>
        <a:bodyPr/>
        <a:lstStyle/>
        <a:p>
          <a:endParaRPr lang="zh-CN" altLang="en-US"/>
        </a:p>
      </dgm:t>
    </dgm:pt>
    <dgm:pt modelId="{8BC353CC-2E17-4D75-AB4E-D6D9498234EE}" type="pres">
      <dgm:prSet presAssocID="{DBC97405-393B-4C25-A973-24A2BF82E4E0}" presName="dummyNode1" presStyleLbl="node1" presStyleIdx="3" presStyleCnt="6"/>
      <dgm:spPr/>
      <dgm:t>
        <a:bodyPr/>
        <a:lstStyle/>
        <a:p>
          <a:endParaRPr lang="zh-CN" altLang="en-US"/>
        </a:p>
      </dgm:t>
    </dgm:pt>
    <dgm:pt modelId="{9F6F48DF-3F04-447C-9EDD-C1C19621C70A}" type="pres">
      <dgm:prSet presAssocID="{DBC97405-393B-4C25-A973-24A2BF82E4E0}" presName="childNode1" presStyleLbl="bgAcc1" presStyleIdx="4" presStyleCnt="6">
        <dgm:presLayoutVars>
          <dgm:bulletEnabled val="1"/>
        </dgm:presLayoutVars>
      </dgm:prSet>
      <dgm:spPr/>
      <dgm:t>
        <a:bodyPr/>
        <a:lstStyle/>
        <a:p>
          <a:endParaRPr lang="zh-CN" altLang="en-US"/>
        </a:p>
      </dgm:t>
    </dgm:pt>
    <dgm:pt modelId="{DF287496-F69A-4E4C-94A1-5BA2DC70A56E}" type="pres">
      <dgm:prSet presAssocID="{DBC97405-393B-4C25-A973-24A2BF82E4E0}" presName="childNode1tx" presStyleLbl="bgAcc1" presStyleIdx="4" presStyleCnt="6">
        <dgm:presLayoutVars>
          <dgm:bulletEnabled val="1"/>
        </dgm:presLayoutVars>
      </dgm:prSet>
      <dgm:spPr/>
      <dgm:t>
        <a:bodyPr/>
        <a:lstStyle/>
        <a:p>
          <a:endParaRPr lang="zh-CN" altLang="en-US"/>
        </a:p>
      </dgm:t>
    </dgm:pt>
    <dgm:pt modelId="{9E1E55C4-DDDA-4EE0-B966-D90C4A4AD719}" type="pres">
      <dgm:prSet presAssocID="{DBC97405-393B-4C25-A973-24A2BF82E4E0}" presName="parentNode1" presStyleLbl="node1" presStyleIdx="4" presStyleCnt="6">
        <dgm:presLayoutVars>
          <dgm:chMax val="1"/>
          <dgm:bulletEnabled val="1"/>
        </dgm:presLayoutVars>
      </dgm:prSet>
      <dgm:spPr/>
      <dgm:t>
        <a:bodyPr/>
        <a:lstStyle/>
        <a:p>
          <a:endParaRPr lang="zh-CN" altLang="en-US"/>
        </a:p>
      </dgm:t>
    </dgm:pt>
    <dgm:pt modelId="{E629FB3D-F796-44C2-84D6-36BEA689E926}" type="pres">
      <dgm:prSet presAssocID="{DBC97405-393B-4C25-A973-24A2BF82E4E0}" presName="connSite1" presStyleCnt="0"/>
      <dgm:spPr/>
      <dgm:t>
        <a:bodyPr/>
        <a:lstStyle/>
        <a:p>
          <a:endParaRPr lang="zh-CN" altLang="en-US"/>
        </a:p>
      </dgm:t>
    </dgm:pt>
    <dgm:pt modelId="{5450A642-3146-4DCF-888F-75047625E401}" type="pres">
      <dgm:prSet presAssocID="{59519928-1F05-4A58-BAC6-6F5D693EC0B0}" presName="Name9" presStyleLbl="sibTrans2D1" presStyleIdx="4" presStyleCnt="5"/>
      <dgm:spPr/>
      <dgm:t>
        <a:bodyPr/>
        <a:lstStyle/>
        <a:p>
          <a:endParaRPr lang="zh-CN" altLang="en-US"/>
        </a:p>
      </dgm:t>
    </dgm:pt>
    <dgm:pt modelId="{4F49253D-23F1-4CD9-922A-70A5EFD6D0A4}" type="pres">
      <dgm:prSet presAssocID="{A9B09900-8D3B-4AC6-89E0-2DCE38D51692}" presName="composite2" presStyleCnt="0"/>
      <dgm:spPr/>
      <dgm:t>
        <a:bodyPr/>
        <a:lstStyle/>
        <a:p>
          <a:endParaRPr lang="zh-CN" altLang="en-US"/>
        </a:p>
      </dgm:t>
    </dgm:pt>
    <dgm:pt modelId="{AF6DD753-6FA3-44F4-AC5D-E333424019C8}" type="pres">
      <dgm:prSet presAssocID="{A9B09900-8D3B-4AC6-89E0-2DCE38D51692}" presName="dummyNode2" presStyleLbl="node1" presStyleIdx="4" presStyleCnt="6"/>
      <dgm:spPr/>
      <dgm:t>
        <a:bodyPr/>
        <a:lstStyle/>
        <a:p>
          <a:endParaRPr lang="zh-CN" altLang="en-US"/>
        </a:p>
      </dgm:t>
    </dgm:pt>
    <dgm:pt modelId="{6C20DB42-ED47-46F6-98DD-FD9747782AD6}" type="pres">
      <dgm:prSet presAssocID="{A9B09900-8D3B-4AC6-89E0-2DCE38D51692}" presName="childNode2" presStyleLbl="bgAcc1" presStyleIdx="5" presStyleCnt="6">
        <dgm:presLayoutVars>
          <dgm:bulletEnabled val="1"/>
        </dgm:presLayoutVars>
      </dgm:prSet>
      <dgm:spPr/>
      <dgm:t>
        <a:bodyPr/>
        <a:lstStyle/>
        <a:p>
          <a:endParaRPr lang="zh-CN" altLang="en-US"/>
        </a:p>
      </dgm:t>
    </dgm:pt>
    <dgm:pt modelId="{FF52C79B-4A4D-4790-9F84-F41B7D658705}" type="pres">
      <dgm:prSet presAssocID="{A9B09900-8D3B-4AC6-89E0-2DCE38D51692}" presName="childNode2tx" presStyleLbl="bgAcc1" presStyleIdx="5" presStyleCnt="6">
        <dgm:presLayoutVars>
          <dgm:bulletEnabled val="1"/>
        </dgm:presLayoutVars>
      </dgm:prSet>
      <dgm:spPr/>
      <dgm:t>
        <a:bodyPr/>
        <a:lstStyle/>
        <a:p>
          <a:endParaRPr lang="zh-CN" altLang="en-US"/>
        </a:p>
      </dgm:t>
    </dgm:pt>
    <dgm:pt modelId="{F2FAF0C6-CF59-4D6C-9461-2EC163D6DE0C}" type="pres">
      <dgm:prSet presAssocID="{A9B09900-8D3B-4AC6-89E0-2DCE38D51692}" presName="parentNode2" presStyleLbl="node1" presStyleIdx="5" presStyleCnt="6">
        <dgm:presLayoutVars>
          <dgm:chMax val="0"/>
          <dgm:bulletEnabled val="1"/>
        </dgm:presLayoutVars>
      </dgm:prSet>
      <dgm:spPr/>
      <dgm:t>
        <a:bodyPr/>
        <a:lstStyle/>
        <a:p>
          <a:endParaRPr lang="zh-CN" altLang="en-US"/>
        </a:p>
      </dgm:t>
    </dgm:pt>
    <dgm:pt modelId="{80E4A4E2-0510-44F2-85D7-986062626342}" type="pres">
      <dgm:prSet presAssocID="{A9B09900-8D3B-4AC6-89E0-2DCE38D51692}" presName="connSite2" presStyleCnt="0"/>
      <dgm:spPr/>
      <dgm:t>
        <a:bodyPr/>
        <a:lstStyle/>
        <a:p>
          <a:endParaRPr lang="zh-CN" altLang="en-US"/>
        </a:p>
      </dgm:t>
    </dgm:pt>
  </dgm:ptLst>
  <dgm:cxnLst>
    <dgm:cxn modelId="{4CB354BF-F420-464B-B7DF-FB86BF09DD46}" srcId="{34076D0A-F74E-4405-8904-F87F1AFC8D66}" destId="{38AA520E-5B65-4484-A473-95F1EAA769FE}" srcOrd="3" destOrd="0" parTransId="{44A8F911-638A-4E5F-BDB0-6A234EB2D05C}" sibTransId="{1C0FB6E9-C35E-4DDD-A789-D13D83C93AD2}"/>
    <dgm:cxn modelId="{83429D9B-73D7-4B1D-B47E-3F2BE625EDB0}" srcId="{34076D0A-F74E-4405-8904-F87F1AFC8D66}" destId="{DBC97405-393B-4C25-A973-24A2BF82E4E0}" srcOrd="4" destOrd="0" parTransId="{B6E2CDDE-A6EF-4046-AFCB-D87FFB1E9CDA}" sibTransId="{59519928-1F05-4A58-BAC6-6F5D693EC0B0}"/>
    <dgm:cxn modelId="{7DB5398B-8982-4537-A3F0-8E7ACCAC3EAD}" srcId="{A9B09900-8D3B-4AC6-89E0-2DCE38D51692}" destId="{62CA565F-9F01-4C62-BADF-31FAED60792D}" srcOrd="2" destOrd="0" parTransId="{1F22C96D-FEAC-4F4E-A984-281C4D8A768A}" sibTransId="{289B1D74-BE19-4DA3-A652-B2808EE9B874}"/>
    <dgm:cxn modelId="{696C3D2F-A59F-4563-8669-72933B86F4B1}" type="presOf" srcId="{19A4D7F7-6C9A-4177-9F43-19DBAF515E13}" destId="{2DD98F13-29F9-4621-8181-37BC420CC037}" srcOrd="0" destOrd="0" presId="urn:microsoft.com/office/officeart/2005/8/layout/hProcess4"/>
    <dgm:cxn modelId="{35F853E8-5E3D-4EFF-A497-6A3622A15F31}" type="presOf" srcId="{0A26C7F6-71CC-49A0-8C25-8AAF9DC3FD4E}" destId="{A440A3CE-D0DA-41C5-8398-1BDA1AD7991A}" srcOrd="0" destOrd="0" presId="urn:microsoft.com/office/officeart/2005/8/layout/hProcess4"/>
    <dgm:cxn modelId="{00714AE1-40C9-418D-A1D9-B5A97AED0710}" type="presOf" srcId="{710B730B-D874-428F-9B5F-B2BCD979E1CF}" destId="{5BCD537E-BCD7-454B-824A-A572DE82C3BD}" srcOrd="0" destOrd="0" presId="urn:microsoft.com/office/officeart/2005/8/layout/hProcess4"/>
    <dgm:cxn modelId="{CB1C6F2D-C2A1-46D5-9BD5-48F1B0B8E7EC}" type="presOf" srcId="{D3E73B3F-12F7-4EA2-A698-428142A6C611}" destId="{EFE7E127-AB5E-485E-8A1A-1CE6003CCDD2}" srcOrd="0" destOrd="0" presId="urn:microsoft.com/office/officeart/2005/8/layout/hProcess4"/>
    <dgm:cxn modelId="{08EF6D5D-FFC7-4AD5-9685-11CAD5BB33B0}" type="presOf" srcId="{34076D0A-F74E-4405-8904-F87F1AFC8D66}" destId="{C48E6C74-462C-438E-A0B5-4DFF70E8774B}" srcOrd="0" destOrd="0" presId="urn:microsoft.com/office/officeart/2005/8/layout/hProcess4"/>
    <dgm:cxn modelId="{A4473310-85F2-4BE2-9C1D-28A40D356CA3}" type="presOf" srcId="{8300EAB5-3E65-4F79-A7DF-49F7DB6D602B}" destId="{F899040F-EB58-4FDF-BA83-359A1F1FAFBD}" srcOrd="1" destOrd="1" presId="urn:microsoft.com/office/officeart/2005/8/layout/hProcess4"/>
    <dgm:cxn modelId="{C3EA99E6-3357-4C7B-B306-B75ED7E93987}" srcId="{710B730B-D874-428F-9B5F-B2BCD979E1CF}" destId="{0A26C7F6-71CC-49A0-8C25-8AAF9DC3FD4E}" srcOrd="0" destOrd="0" parTransId="{F5DB5497-943D-4A7E-AC8B-489A651CA01C}" sibTransId="{23349851-A5EB-48F6-A402-D93434E1DA7A}"/>
    <dgm:cxn modelId="{E201305F-8AAB-4385-8333-67A9DB81E94E}" type="presOf" srcId="{0A26C7F6-71CC-49A0-8C25-8AAF9DC3FD4E}" destId="{CD9F4E1D-1D60-436C-B061-41E3FB15FB69}" srcOrd="1" destOrd="0" presId="urn:microsoft.com/office/officeart/2005/8/layout/hProcess4"/>
    <dgm:cxn modelId="{D77F6ECD-7DAC-4A4B-ACB2-9D770C1ADB1E}" srcId="{AC9B7BA8-AC5D-4D6E-B160-2CDF9730BB5F}" destId="{3E3DD82F-2C74-466E-9569-98DB094B9311}" srcOrd="0" destOrd="0" parTransId="{DDE4E895-E7D2-4756-8B5D-98A4ABA3EA8A}" sibTransId="{BABA6FBB-09DB-4A68-9B0E-7AF575FDF871}"/>
    <dgm:cxn modelId="{9C19D0F4-5B97-488C-A70D-3997BB43B1A9}" srcId="{38AA520E-5B65-4484-A473-95F1EAA769FE}" destId="{8300EAB5-3E65-4F79-A7DF-49F7DB6D602B}" srcOrd="1" destOrd="0" parTransId="{90E0D53F-3E75-472E-91C0-B7DDAA416CC2}" sibTransId="{69A6C8C5-0DBC-48A2-8B84-C7E7226DE714}"/>
    <dgm:cxn modelId="{9B547266-7216-4122-8AC1-3766E710D5DE}" type="presOf" srcId="{A9B09900-8D3B-4AC6-89E0-2DCE38D51692}" destId="{F2FAF0C6-CF59-4D6C-9461-2EC163D6DE0C}" srcOrd="0" destOrd="0" presId="urn:microsoft.com/office/officeart/2005/8/layout/hProcess4"/>
    <dgm:cxn modelId="{43A1A0B3-D933-4798-A471-E819E97A2712}" type="presOf" srcId="{EE7AB57B-4D75-4C44-973B-16449B898A6D}" destId="{9F6F48DF-3F04-447C-9EDD-C1C19621C70A}" srcOrd="0" destOrd="0" presId="urn:microsoft.com/office/officeart/2005/8/layout/hProcess4"/>
    <dgm:cxn modelId="{98830653-1CD7-4E87-A191-47C9429BE341}" type="presOf" srcId="{10493E43-80DD-4CE5-9988-583164D89CE3}" destId="{78CBDA2A-B946-4DA7-9056-5C79464A6889}" srcOrd="0" destOrd="0" presId="urn:microsoft.com/office/officeart/2005/8/layout/hProcess4"/>
    <dgm:cxn modelId="{1F5350C4-15E3-4FB0-8C2E-7503CED4EF6E}" type="presOf" srcId="{294E5FD1-AFED-48A2-8000-836E7F3324DC}" destId="{FF52C79B-4A4D-4790-9F84-F41B7D658705}" srcOrd="1" destOrd="0" presId="urn:microsoft.com/office/officeart/2005/8/layout/hProcess4"/>
    <dgm:cxn modelId="{5F928220-AD7D-45EB-925F-CD8DB524E08C}" type="presOf" srcId="{DBC97405-393B-4C25-A973-24A2BF82E4E0}" destId="{9E1E55C4-DDDA-4EE0-B966-D90C4A4AD719}" srcOrd="0" destOrd="0" presId="urn:microsoft.com/office/officeart/2005/8/layout/hProcess4"/>
    <dgm:cxn modelId="{CC2FA9F7-A5EC-48BB-BE03-050EAA5CA69F}" type="presOf" srcId="{8300EAB5-3E65-4F79-A7DF-49F7DB6D602B}" destId="{78CBDA2A-B946-4DA7-9056-5C79464A6889}" srcOrd="0" destOrd="1" presId="urn:microsoft.com/office/officeart/2005/8/layout/hProcess4"/>
    <dgm:cxn modelId="{396CB169-4441-463D-B574-0B1255825864}" type="presOf" srcId="{62CA565F-9F01-4C62-BADF-31FAED60792D}" destId="{FF52C79B-4A4D-4790-9F84-F41B7D658705}" srcOrd="1" destOrd="2" presId="urn:microsoft.com/office/officeart/2005/8/layout/hProcess4"/>
    <dgm:cxn modelId="{F97248FB-8EBB-4559-824A-31A473F0BDF4}" type="presOf" srcId="{294E5FD1-AFED-48A2-8000-836E7F3324DC}" destId="{6C20DB42-ED47-46F6-98DD-FD9747782AD6}" srcOrd="0" destOrd="0" presId="urn:microsoft.com/office/officeart/2005/8/layout/hProcess4"/>
    <dgm:cxn modelId="{7AA71771-4A84-4A5D-9C88-ADC7B444F4C1}" srcId="{A9B09900-8D3B-4AC6-89E0-2DCE38D51692}" destId="{294E5FD1-AFED-48A2-8000-836E7F3324DC}" srcOrd="0" destOrd="0" parTransId="{B8151388-3B5A-4481-90E8-BD17B910CBB9}" sibTransId="{D39DB632-A8A7-478C-B922-B605CBF25E85}"/>
    <dgm:cxn modelId="{695EB964-D115-4AE3-B670-F28EC8B7968E}" type="presOf" srcId="{59519928-1F05-4A58-BAC6-6F5D693EC0B0}" destId="{5450A642-3146-4DCF-888F-75047625E401}" srcOrd="0" destOrd="0" presId="urn:microsoft.com/office/officeart/2005/8/layout/hProcess4"/>
    <dgm:cxn modelId="{94FB0FB6-3F60-4D13-8369-AF6E11F92C5C}" type="presOf" srcId="{10493E43-80DD-4CE5-9988-583164D89CE3}" destId="{F899040F-EB58-4FDF-BA83-359A1F1FAFBD}" srcOrd="1" destOrd="0" presId="urn:microsoft.com/office/officeart/2005/8/layout/hProcess4"/>
    <dgm:cxn modelId="{062812A1-D474-406C-A5A4-84C9D79FAC3F}" srcId="{38AA520E-5B65-4484-A473-95F1EAA769FE}" destId="{10493E43-80DD-4CE5-9988-583164D89CE3}" srcOrd="0" destOrd="0" parTransId="{4EC2ED5F-5225-485A-A730-EC4F14D4C8DB}" sibTransId="{306BC71A-E1AE-40B9-8B8D-3767C3E45625}"/>
    <dgm:cxn modelId="{EF17FDBE-0814-4399-AF9A-1AD4B2CD0C35}" srcId="{A9B09900-8D3B-4AC6-89E0-2DCE38D51692}" destId="{0BCCFFF5-2D0C-41A3-91CA-97BD17F16493}" srcOrd="1" destOrd="0" parTransId="{E390AA22-679E-48C3-BA10-92551440BD52}" sibTransId="{3F79DD1B-C2ED-49EF-B3E9-B4F9BF1E7D3F}"/>
    <dgm:cxn modelId="{A570A09D-FCF4-445B-A1D0-08DA1F6EE4AA}" type="presOf" srcId="{0BCCFFF5-2D0C-41A3-91CA-97BD17F16493}" destId="{6C20DB42-ED47-46F6-98DD-FD9747782AD6}" srcOrd="0" destOrd="1" presId="urn:microsoft.com/office/officeart/2005/8/layout/hProcess4"/>
    <dgm:cxn modelId="{C43143C6-2F06-47C5-9C3A-D3BCEF2EBE98}" type="presOf" srcId="{39B4275D-C7C1-4D10-A4CF-29A3EB0CF117}" destId="{EFE7E127-AB5E-485E-8A1A-1CE6003CCDD2}" srcOrd="0" destOrd="1" presId="urn:microsoft.com/office/officeart/2005/8/layout/hProcess4"/>
    <dgm:cxn modelId="{B4CB3A7D-A6E8-4C6F-9C92-1F12184F4FA2}" type="presOf" srcId="{1C0FB6E9-C35E-4DDD-A789-D13D83C93AD2}" destId="{B5795859-7345-4C98-A18E-666C8DA3248A}" srcOrd="0" destOrd="0" presId="urn:microsoft.com/office/officeart/2005/8/layout/hProcess4"/>
    <dgm:cxn modelId="{9C4FF925-E584-48B5-9792-C3D8D4AE6B0B}" type="presOf" srcId="{A962230D-EB7C-4005-B42C-4564F1CDC142}" destId="{4013EB3A-BE7F-4CCB-9305-281654BAB23F}" srcOrd="0" destOrd="0" presId="urn:microsoft.com/office/officeart/2005/8/layout/hProcess4"/>
    <dgm:cxn modelId="{06328CCC-F216-4121-B53E-BF1DEBC635C2}" type="presOf" srcId="{FEA17CBA-4998-49C4-B427-8CD891EB9080}" destId="{AE69EC26-9C56-4B03-BD70-CE26046E1CB0}" srcOrd="0" destOrd="1" presId="urn:microsoft.com/office/officeart/2005/8/layout/hProcess4"/>
    <dgm:cxn modelId="{C3192EF0-0977-48E3-BC5E-79AF1000C112}" type="presOf" srcId="{2B86A3A5-F0AA-4B46-820B-86500E3FF144}" destId="{064E072A-B633-4ED4-A98B-04F7C7BB4094}" srcOrd="0" destOrd="0" presId="urn:microsoft.com/office/officeart/2005/8/layout/hProcess4"/>
    <dgm:cxn modelId="{975FBF2B-7492-4973-8BCA-CE63A10AD811}" type="presOf" srcId="{62CA565F-9F01-4C62-BADF-31FAED60792D}" destId="{6C20DB42-ED47-46F6-98DD-FD9747782AD6}" srcOrd="0" destOrd="2" presId="urn:microsoft.com/office/officeart/2005/8/layout/hProcess4"/>
    <dgm:cxn modelId="{59349C3A-DB67-47B1-929D-DACB481F8295}" srcId="{AC9B7BA8-AC5D-4D6E-B160-2CDF9730BB5F}" destId="{FEA17CBA-4998-49C4-B427-8CD891EB9080}" srcOrd="1" destOrd="0" parTransId="{FC73B9C1-7F08-42AB-9EAF-794115CA4B2B}" sibTransId="{6E2E4AA5-926C-4F93-81E5-0EA991375E8C}"/>
    <dgm:cxn modelId="{3B4A9C80-89C4-4473-9215-50515683FFA5}" srcId="{DBC97405-393B-4C25-A973-24A2BF82E4E0}" destId="{EE7AB57B-4D75-4C44-973B-16449B898A6D}" srcOrd="0" destOrd="0" parTransId="{0C5F81BD-8A64-4F7D-97EF-277857C737FA}" sibTransId="{9032610F-06D4-4132-963E-5BBDFC210B49}"/>
    <dgm:cxn modelId="{F24E5D4F-EE5E-4F44-8F36-4FB9FD35E9BC}" type="presOf" srcId="{FEA17CBA-4998-49C4-B427-8CD891EB9080}" destId="{B8773233-BA1D-4786-AF01-7FF50E74D007}" srcOrd="1" destOrd="1" presId="urn:microsoft.com/office/officeart/2005/8/layout/hProcess4"/>
    <dgm:cxn modelId="{0AFFD787-37D0-49A0-A7A8-2EA8A8D66D7A}" type="presOf" srcId="{D3E73B3F-12F7-4EA2-A698-428142A6C611}" destId="{9D1D0ACF-EE55-4AB8-90C6-0C571DBA5AED}" srcOrd="1" destOrd="0" presId="urn:microsoft.com/office/officeart/2005/8/layout/hProcess4"/>
    <dgm:cxn modelId="{B998138D-D979-40CF-BE66-35EFBCE5670E}" srcId="{34076D0A-F74E-4405-8904-F87F1AFC8D66}" destId="{A962230D-EB7C-4005-B42C-4564F1CDC142}" srcOrd="0" destOrd="0" parTransId="{23B003B9-8206-483C-9E07-92832FDFFA68}" sibTransId="{7C71EB64-130A-4078-8054-D2805AF7ACBA}"/>
    <dgm:cxn modelId="{05CA9DC8-B2B7-4775-9110-950841F58481}" type="presOf" srcId="{7C71EB64-130A-4078-8054-D2805AF7ACBA}" destId="{AF1EC076-57CA-445B-8411-2B42038A098D}" srcOrd="0" destOrd="0" presId="urn:microsoft.com/office/officeart/2005/8/layout/hProcess4"/>
    <dgm:cxn modelId="{F04CA528-FD60-4D0E-93C2-B91E716E9DCE}" type="presOf" srcId="{3E3DD82F-2C74-466E-9569-98DB094B9311}" destId="{AE69EC26-9C56-4B03-BD70-CE26046E1CB0}" srcOrd="0" destOrd="0" presId="urn:microsoft.com/office/officeart/2005/8/layout/hProcess4"/>
    <dgm:cxn modelId="{A5F94E22-9E8D-4647-BA04-B7A5F6A5CAB5}" srcId="{34076D0A-F74E-4405-8904-F87F1AFC8D66}" destId="{AC9B7BA8-AC5D-4D6E-B160-2CDF9730BB5F}" srcOrd="1" destOrd="0" parTransId="{59B1ED5E-F8BE-4147-8565-97BDAB42D1A9}" sibTransId="{2B86A3A5-F0AA-4B46-820B-86500E3FF144}"/>
    <dgm:cxn modelId="{34F64556-B261-4235-86E5-2F84D1BD6462}" type="presOf" srcId="{AC9B7BA8-AC5D-4D6E-B160-2CDF9730BB5F}" destId="{D1ADAFAA-8941-426F-AA41-F0427C93F650}" srcOrd="0" destOrd="0" presId="urn:microsoft.com/office/officeart/2005/8/layout/hProcess4"/>
    <dgm:cxn modelId="{8A6C0FB9-8821-4164-92AA-6732A4869A1F}" type="presOf" srcId="{39B4275D-C7C1-4D10-A4CF-29A3EB0CF117}" destId="{9D1D0ACF-EE55-4AB8-90C6-0C571DBA5AED}" srcOrd="1" destOrd="1" presId="urn:microsoft.com/office/officeart/2005/8/layout/hProcess4"/>
    <dgm:cxn modelId="{F9A8C963-5B5D-4A0A-B2CB-C67A19E46469}" type="presOf" srcId="{38AA520E-5B65-4484-A473-95F1EAA769FE}" destId="{D07C412B-2909-47F6-8789-111A3F6561BF}" srcOrd="0" destOrd="0" presId="urn:microsoft.com/office/officeart/2005/8/layout/hProcess4"/>
    <dgm:cxn modelId="{1C512748-0FE9-4617-A936-945A2E057D3E}" type="presOf" srcId="{3E3DD82F-2C74-466E-9569-98DB094B9311}" destId="{B8773233-BA1D-4786-AF01-7FF50E74D007}" srcOrd="1" destOrd="0" presId="urn:microsoft.com/office/officeart/2005/8/layout/hProcess4"/>
    <dgm:cxn modelId="{C86B4E6B-C7A5-410B-861E-FFE6481F2D15}" type="presOf" srcId="{EE7AB57B-4D75-4C44-973B-16449B898A6D}" destId="{DF287496-F69A-4E4C-94A1-5BA2DC70A56E}" srcOrd="1" destOrd="0" presId="urn:microsoft.com/office/officeart/2005/8/layout/hProcess4"/>
    <dgm:cxn modelId="{72D9017B-4079-4B30-AB6E-9CFE82D45CF2}" type="presOf" srcId="{0BCCFFF5-2D0C-41A3-91CA-97BD17F16493}" destId="{FF52C79B-4A4D-4790-9F84-F41B7D658705}" srcOrd="1" destOrd="1" presId="urn:microsoft.com/office/officeart/2005/8/layout/hProcess4"/>
    <dgm:cxn modelId="{AE74FB9E-E23B-4293-8A18-FC8E35442706}" srcId="{34076D0A-F74E-4405-8904-F87F1AFC8D66}" destId="{710B730B-D874-428F-9B5F-B2BCD979E1CF}" srcOrd="2" destOrd="0" parTransId="{9B1C5D4C-81F8-48A0-8E2E-77AC09A72A8D}" sibTransId="{19A4D7F7-6C9A-4177-9F43-19DBAF515E13}"/>
    <dgm:cxn modelId="{F85518ED-593C-4728-905F-089C5FCDF406}" srcId="{A962230D-EB7C-4005-B42C-4564F1CDC142}" destId="{D3E73B3F-12F7-4EA2-A698-428142A6C611}" srcOrd="0" destOrd="0" parTransId="{2E4C00B9-D026-4590-8E23-7E5B2BBD5AE4}" sibTransId="{16E2BBB9-4AA8-4748-9901-800F98AF4BAC}"/>
    <dgm:cxn modelId="{C99803EF-4F63-4A07-975F-9AC0BC3FFD28}" srcId="{34076D0A-F74E-4405-8904-F87F1AFC8D66}" destId="{A9B09900-8D3B-4AC6-89E0-2DCE38D51692}" srcOrd="5" destOrd="0" parTransId="{F329A0B9-1D63-45BE-B52A-4CA2D2C9B2C0}" sibTransId="{C18A17DE-F224-4D9B-AA10-821537974A95}"/>
    <dgm:cxn modelId="{659B4718-AEFE-4BB2-825D-186464359B54}" srcId="{A962230D-EB7C-4005-B42C-4564F1CDC142}" destId="{39B4275D-C7C1-4D10-A4CF-29A3EB0CF117}" srcOrd="1" destOrd="0" parTransId="{A95E2594-292B-44D5-A551-E576D21FA1FB}" sibTransId="{F0C45CB3-B9A3-4E47-A201-7FB5FBA430FC}"/>
    <dgm:cxn modelId="{FEB7979F-E842-46CB-9424-80D9412975B8}" type="presParOf" srcId="{C48E6C74-462C-438E-A0B5-4DFF70E8774B}" destId="{5C9E5515-6281-4430-840D-38C8D28BEAD8}" srcOrd="0" destOrd="0" presId="urn:microsoft.com/office/officeart/2005/8/layout/hProcess4"/>
    <dgm:cxn modelId="{3D2D3614-C925-40A6-AD82-5647179F03DD}" type="presParOf" srcId="{C48E6C74-462C-438E-A0B5-4DFF70E8774B}" destId="{405DD9BA-6184-4589-8599-3F898FC75AF0}" srcOrd="1" destOrd="0" presId="urn:microsoft.com/office/officeart/2005/8/layout/hProcess4"/>
    <dgm:cxn modelId="{8F2FEAC6-DB63-4336-A3CA-5E6AF8CE64CC}" type="presParOf" srcId="{C48E6C74-462C-438E-A0B5-4DFF70E8774B}" destId="{5AA8C79C-02EC-4385-B5A6-7B3066D1D244}" srcOrd="2" destOrd="0" presId="urn:microsoft.com/office/officeart/2005/8/layout/hProcess4"/>
    <dgm:cxn modelId="{4981B76A-9904-414F-95A5-E5001B20EC19}" type="presParOf" srcId="{5AA8C79C-02EC-4385-B5A6-7B3066D1D244}" destId="{4E2CFA38-DF9E-4806-9B65-DE16E93D1E02}" srcOrd="0" destOrd="0" presId="urn:microsoft.com/office/officeart/2005/8/layout/hProcess4"/>
    <dgm:cxn modelId="{EAB98DE5-247F-45FD-9EF3-66A599624656}" type="presParOf" srcId="{4E2CFA38-DF9E-4806-9B65-DE16E93D1E02}" destId="{70628CAB-A5AA-4F3D-802F-8EACFDACD8E5}" srcOrd="0" destOrd="0" presId="urn:microsoft.com/office/officeart/2005/8/layout/hProcess4"/>
    <dgm:cxn modelId="{F118FF53-8B52-4F69-B136-AB3246D59138}" type="presParOf" srcId="{4E2CFA38-DF9E-4806-9B65-DE16E93D1E02}" destId="{EFE7E127-AB5E-485E-8A1A-1CE6003CCDD2}" srcOrd="1" destOrd="0" presId="urn:microsoft.com/office/officeart/2005/8/layout/hProcess4"/>
    <dgm:cxn modelId="{1B76CA5A-475F-42EF-9451-13D95EA3F352}" type="presParOf" srcId="{4E2CFA38-DF9E-4806-9B65-DE16E93D1E02}" destId="{9D1D0ACF-EE55-4AB8-90C6-0C571DBA5AED}" srcOrd="2" destOrd="0" presId="urn:microsoft.com/office/officeart/2005/8/layout/hProcess4"/>
    <dgm:cxn modelId="{20654B77-19E5-46C1-A20C-5220EFEF3FE9}" type="presParOf" srcId="{4E2CFA38-DF9E-4806-9B65-DE16E93D1E02}" destId="{4013EB3A-BE7F-4CCB-9305-281654BAB23F}" srcOrd="3" destOrd="0" presId="urn:microsoft.com/office/officeart/2005/8/layout/hProcess4"/>
    <dgm:cxn modelId="{409B1B96-8692-4806-B476-2B1EB87E5759}" type="presParOf" srcId="{4E2CFA38-DF9E-4806-9B65-DE16E93D1E02}" destId="{FAE7B07D-D389-4A9A-9C11-21C1E8258F15}" srcOrd="4" destOrd="0" presId="urn:microsoft.com/office/officeart/2005/8/layout/hProcess4"/>
    <dgm:cxn modelId="{C9F99D0F-E483-446D-9E9A-92F41C8F41A8}" type="presParOf" srcId="{5AA8C79C-02EC-4385-B5A6-7B3066D1D244}" destId="{AF1EC076-57CA-445B-8411-2B42038A098D}" srcOrd="1" destOrd="0" presId="urn:microsoft.com/office/officeart/2005/8/layout/hProcess4"/>
    <dgm:cxn modelId="{7560479A-C3B1-44E7-95CC-F7547DCEF7AA}" type="presParOf" srcId="{5AA8C79C-02EC-4385-B5A6-7B3066D1D244}" destId="{33695256-6D4E-4C92-AB59-017C7A98C4D0}" srcOrd="2" destOrd="0" presId="urn:microsoft.com/office/officeart/2005/8/layout/hProcess4"/>
    <dgm:cxn modelId="{1CAAD3A1-ACA9-41CB-9A58-2F99A71555A9}" type="presParOf" srcId="{33695256-6D4E-4C92-AB59-017C7A98C4D0}" destId="{0FFC0450-6342-4D22-B90C-12DBC760AA0B}" srcOrd="0" destOrd="0" presId="urn:microsoft.com/office/officeart/2005/8/layout/hProcess4"/>
    <dgm:cxn modelId="{07F080E5-A6E3-4DC0-9F28-04EC4D6B3217}" type="presParOf" srcId="{33695256-6D4E-4C92-AB59-017C7A98C4D0}" destId="{AE69EC26-9C56-4B03-BD70-CE26046E1CB0}" srcOrd="1" destOrd="0" presId="urn:microsoft.com/office/officeart/2005/8/layout/hProcess4"/>
    <dgm:cxn modelId="{8A942D52-51C8-462D-9B77-AA7E702FDF37}" type="presParOf" srcId="{33695256-6D4E-4C92-AB59-017C7A98C4D0}" destId="{B8773233-BA1D-4786-AF01-7FF50E74D007}" srcOrd="2" destOrd="0" presId="urn:microsoft.com/office/officeart/2005/8/layout/hProcess4"/>
    <dgm:cxn modelId="{40111D73-0EA2-4609-BDD1-EEDFD4A34602}" type="presParOf" srcId="{33695256-6D4E-4C92-AB59-017C7A98C4D0}" destId="{D1ADAFAA-8941-426F-AA41-F0427C93F650}" srcOrd="3" destOrd="0" presId="urn:microsoft.com/office/officeart/2005/8/layout/hProcess4"/>
    <dgm:cxn modelId="{F4043113-8114-4CA8-9726-E2FA6FFB61F5}" type="presParOf" srcId="{33695256-6D4E-4C92-AB59-017C7A98C4D0}" destId="{5BD895EB-9817-4232-84E7-F9E6AE76749F}" srcOrd="4" destOrd="0" presId="urn:microsoft.com/office/officeart/2005/8/layout/hProcess4"/>
    <dgm:cxn modelId="{EF2B27BF-5642-4C85-9DE6-6E857ADF4A6D}" type="presParOf" srcId="{5AA8C79C-02EC-4385-B5A6-7B3066D1D244}" destId="{064E072A-B633-4ED4-A98B-04F7C7BB4094}" srcOrd="3" destOrd="0" presId="urn:microsoft.com/office/officeart/2005/8/layout/hProcess4"/>
    <dgm:cxn modelId="{53883236-AF90-4183-AA0E-540F218EE39B}" type="presParOf" srcId="{5AA8C79C-02EC-4385-B5A6-7B3066D1D244}" destId="{4A9FA1BC-441C-414E-B3C5-9CE86E8FE8D6}" srcOrd="4" destOrd="0" presId="urn:microsoft.com/office/officeart/2005/8/layout/hProcess4"/>
    <dgm:cxn modelId="{76B3A12C-E2A5-4C82-99A6-96F4ECB10D5C}" type="presParOf" srcId="{4A9FA1BC-441C-414E-B3C5-9CE86E8FE8D6}" destId="{00BCE446-E31A-45FE-80A2-ABC657AB31E4}" srcOrd="0" destOrd="0" presId="urn:microsoft.com/office/officeart/2005/8/layout/hProcess4"/>
    <dgm:cxn modelId="{B59040D2-7635-4BE6-8228-C0D1F0DD01D8}" type="presParOf" srcId="{4A9FA1BC-441C-414E-B3C5-9CE86E8FE8D6}" destId="{A440A3CE-D0DA-41C5-8398-1BDA1AD7991A}" srcOrd="1" destOrd="0" presId="urn:microsoft.com/office/officeart/2005/8/layout/hProcess4"/>
    <dgm:cxn modelId="{65790F4C-331A-42D2-BA89-38FC9E35295E}" type="presParOf" srcId="{4A9FA1BC-441C-414E-B3C5-9CE86E8FE8D6}" destId="{CD9F4E1D-1D60-436C-B061-41E3FB15FB69}" srcOrd="2" destOrd="0" presId="urn:microsoft.com/office/officeart/2005/8/layout/hProcess4"/>
    <dgm:cxn modelId="{606B2EC8-09A9-4BB4-9E45-2FF49230DC3B}" type="presParOf" srcId="{4A9FA1BC-441C-414E-B3C5-9CE86E8FE8D6}" destId="{5BCD537E-BCD7-454B-824A-A572DE82C3BD}" srcOrd="3" destOrd="0" presId="urn:microsoft.com/office/officeart/2005/8/layout/hProcess4"/>
    <dgm:cxn modelId="{C00824E8-B7D3-41F7-A971-5765D48C5855}" type="presParOf" srcId="{4A9FA1BC-441C-414E-B3C5-9CE86E8FE8D6}" destId="{F00AA844-5F17-47A4-A9BC-430E05C5DA28}" srcOrd="4" destOrd="0" presId="urn:microsoft.com/office/officeart/2005/8/layout/hProcess4"/>
    <dgm:cxn modelId="{6C0BFB49-45FA-4200-A45D-282499DF00D0}" type="presParOf" srcId="{5AA8C79C-02EC-4385-B5A6-7B3066D1D244}" destId="{2DD98F13-29F9-4621-8181-37BC420CC037}" srcOrd="5" destOrd="0" presId="urn:microsoft.com/office/officeart/2005/8/layout/hProcess4"/>
    <dgm:cxn modelId="{23C71702-2644-439D-A136-D13AAD6E09AF}" type="presParOf" srcId="{5AA8C79C-02EC-4385-B5A6-7B3066D1D244}" destId="{1B695CD1-797F-493F-8945-5C9139F5718E}" srcOrd="6" destOrd="0" presId="urn:microsoft.com/office/officeart/2005/8/layout/hProcess4"/>
    <dgm:cxn modelId="{99BC0B3B-0038-4C43-8BE2-F1D38BA48522}" type="presParOf" srcId="{1B695CD1-797F-493F-8945-5C9139F5718E}" destId="{6B5294C8-C614-4339-AA49-1EE1D68F4566}" srcOrd="0" destOrd="0" presId="urn:microsoft.com/office/officeart/2005/8/layout/hProcess4"/>
    <dgm:cxn modelId="{2666146B-8950-4190-BC4D-0126261D6DC4}" type="presParOf" srcId="{1B695CD1-797F-493F-8945-5C9139F5718E}" destId="{78CBDA2A-B946-4DA7-9056-5C79464A6889}" srcOrd="1" destOrd="0" presId="urn:microsoft.com/office/officeart/2005/8/layout/hProcess4"/>
    <dgm:cxn modelId="{5FB9A7F3-0F11-48A7-9DBF-7034DB56D4DC}" type="presParOf" srcId="{1B695CD1-797F-493F-8945-5C9139F5718E}" destId="{F899040F-EB58-4FDF-BA83-359A1F1FAFBD}" srcOrd="2" destOrd="0" presId="urn:microsoft.com/office/officeart/2005/8/layout/hProcess4"/>
    <dgm:cxn modelId="{98FE181C-AD7A-4246-B6E3-107D2F7AA348}" type="presParOf" srcId="{1B695CD1-797F-493F-8945-5C9139F5718E}" destId="{D07C412B-2909-47F6-8789-111A3F6561BF}" srcOrd="3" destOrd="0" presId="urn:microsoft.com/office/officeart/2005/8/layout/hProcess4"/>
    <dgm:cxn modelId="{F717E905-79B1-454F-BCCF-6AE232EE8EC5}" type="presParOf" srcId="{1B695CD1-797F-493F-8945-5C9139F5718E}" destId="{7F7A3119-3000-4890-B36A-8F191A94A1EF}" srcOrd="4" destOrd="0" presId="urn:microsoft.com/office/officeart/2005/8/layout/hProcess4"/>
    <dgm:cxn modelId="{A69907FD-A112-46B3-9AFB-78879134495A}" type="presParOf" srcId="{5AA8C79C-02EC-4385-B5A6-7B3066D1D244}" destId="{B5795859-7345-4C98-A18E-666C8DA3248A}" srcOrd="7" destOrd="0" presId="urn:microsoft.com/office/officeart/2005/8/layout/hProcess4"/>
    <dgm:cxn modelId="{0306DD87-FDB8-4564-8B29-5BA711538045}" type="presParOf" srcId="{5AA8C79C-02EC-4385-B5A6-7B3066D1D244}" destId="{BDC0E2A3-DB25-46E8-8D18-D792272F5A28}" srcOrd="8" destOrd="0" presId="urn:microsoft.com/office/officeart/2005/8/layout/hProcess4"/>
    <dgm:cxn modelId="{D1CC0FD2-0AD7-4E40-BD86-DBB314DCDE97}" type="presParOf" srcId="{BDC0E2A3-DB25-46E8-8D18-D792272F5A28}" destId="{8BC353CC-2E17-4D75-AB4E-D6D9498234EE}" srcOrd="0" destOrd="0" presId="urn:microsoft.com/office/officeart/2005/8/layout/hProcess4"/>
    <dgm:cxn modelId="{9252482A-1D82-4BFE-BA73-AC0890DB7AB9}" type="presParOf" srcId="{BDC0E2A3-DB25-46E8-8D18-D792272F5A28}" destId="{9F6F48DF-3F04-447C-9EDD-C1C19621C70A}" srcOrd="1" destOrd="0" presId="urn:microsoft.com/office/officeart/2005/8/layout/hProcess4"/>
    <dgm:cxn modelId="{E7842037-FFAC-4983-818A-7C2A39EA07B3}" type="presParOf" srcId="{BDC0E2A3-DB25-46E8-8D18-D792272F5A28}" destId="{DF287496-F69A-4E4C-94A1-5BA2DC70A56E}" srcOrd="2" destOrd="0" presId="urn:microsoft.com/office/officeart/2005/8/layout/hProcess4"/>
    <dgm:cxn modelId="{F24AD79A-DB29-4638-8C3B-9482AFD03674}" type="presParOf" srcId="{BDC0E2A3-DB25-46E8-8D18-D792272F5A28}" destId="{9E1E55C4-DDDA-4EE0-B966-D90C4A4AD719}" srcOrd="3" destOrd="0" presId="urn:microsoft.com/office/officeart/2005/8/layout/hProcess4"/>
    <dgm:cxn modelId="{DAC9D7CB-64DD-4353-9B55-5CAC66042EBE}" type="presParOf" srcId="{BDC0E2A3-DB25-46E8-8D18-D792272F5A28}" destId="{E629FB3D-F796-44C2-84D6-36BEA689E926}" srcOrd="4" destOrd="0" presId="urn:microsoft.com/office/officeart/2005/8/layout/hProcess4"/>
    <dgm:cxn modelId="{7F315490-4E0E-4749-AC8A-6F989B8F83EE}" type="presParOf" srcId="{5AA8C79C-02EC-4385-B5A6-7B3066D1D244}" destId="{5450A642-3146-4DCF-888F-75047625E401}" srcOrd="9" destOrd="0" presId="urn:microsoft.com/office/officeart/2005/8/layout/hProcess4"/>
    <dgm:cxn modelId="{D30C62C8-1A5E-4CEA-83F2-96625CBDE2A7}" type="presParOf" srcId="{5AA8C79C-02EC-4385-B5A6-7B3066D1D244}" destId="{4F49253D-23F1-4CD9-922A-70A5EFD6D0A4}" srcOrd="10" destOrd="0" presId="urn:microsoft.com/office/officeart/2005/8/layout/hProcess4"/>
    <dgm:cxn modelId="{80D69969-FF95-4F53-B288-C9D2491585D0}" type="presParOf" srcId="{4F49253D-23F1-4CD9-922A-70A5EFD6D0A4}" destId="{AF6DD753-6FA3-44F4-AC5D-E333424019C8}" srcOrd="0" destOrd="0" presId="urn:microsoft.com/office/officeart/2005/8/layout/hProcess4"/>
    <dgm:cxn modelId="{85DF6BD8-F6BE-4D07-AE37-C3EEFCF8545C}" type="presParOf" srcId="{4F49253D-23F1-4CD9-922A-70A5EFD6D0A4}" destId="{6C20DB42-ED47-46F6-98DD-FD9747782AD6}" srcOrd="1" destOrd="0" presId="urn:microsoft.com/office/officeart/2005/8/layout/hProcess4"/>
    <dgm:cxn modelId="{02399FE2-18CC-497C-9C03-460850BA29BB}" type="presParOf" srcId="{4F49253D-23F1-4CD9-922A-70A5EFD6D0A4}" destId="{FF52C79B-4A4D-4790-9F84-F41B7D658705}" srcOrd="2" destOrd="0" presId="urn:microsoft.com/office/officeart/2005/8/layout/hProcess4"/>
    <dgm:cxn modelId="{E225AACB-E0D0-4AFA-9758-E7DBDF3C3140}" type="presParOf" srcId="{4F49253D-23F1-4CD9-922A-70A5EFD6D0A4}" destId="{F2FAF0C6-CF59-4D6C-9461-2EC163D6DE0C}" srcOrd="3" destOrd="0" presId="urn:microsoft.com/office/officeart/2005/8/layout/hProcess4"/>
    <dgm:cxn modelId="{F322CC64-26F3-4CE7-BC29-90CC11347782}" type="presParOf" srcId="{4F49253D-23F1-4CD9-922A-70A5EFD6D0A4}" destId="{80E4A4E2-0510-44F2-85D7-986062626342}" srcOrd="4" destOrd="0" presId="urn:microsoft.com/office/officeart/2005/8/layout/hProcess4"/>
  </dgm:cxnLst>
  <dgm:bg/>
  <dgm:whole/>
  <dgm:extLst>
    <a:ext uri="{C62137D5-CB1D-491B-B009-E17868A290BF}">
      <dgm14:recolorImg xmlns:dgm14="http://schemas.microsoft.com/office/drawing/2010/diagram" xmlns="" val="1"/>
    </a:ext>
    <a:ext uri="http://schemas.microsoft.com/office/drawing/2008/diagram">
      <dsp:dataModelExt xmlns=""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CB8919-90F0-4D84-A546-77BB3C0747C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B153A748-5FB6-43D6-BF61-6A01D216CF35}">
      <dgm:prSet phldrT="[文本]"/>
      <dgm:spPr/>
      <dgm:t>
        <a:bodyPr/>
        <a:lstStyle/>
        <a:p>
          <a:endParaRPr lang="zh-CN" altLang="en-US">
            <a:latin typeface="+mj-ea"/>
            <a:ea typeface="+mj-ea"/>
          </a:endParaRPr>
        </a:p>
      </dgm:t>
    </dgm:pt>
    <dgm:pt modelId="{3E6A0100-B540-4B66-BA45-505E4BD2753B}" type="parTrans" cxnId="{8B31205A-8376-455C-8584-B0F5D2058531}">
      <dgm:prSet/>
      <dgm:spPr/>
      <dgm:t>
        <a:bodyPr/>
        <a:lstStyle/>
        <a:p>
          <a:endParaRPr lang="zh-CN" altLang="en-US">
            <a:latin typeface="+mj-ea"/>
            <a:ea typeface="+mj-ea"/>
          </a:endParaRPr>
        </a:p>
      </dgm:t>
    </dgm:pt>
    <dgm:pt modelId="{25206163-66FC-41D8-8ABD-96548B99A11A}" type="sibTrans" cxnId="{8B31205A-8376-455C-8584-B0F5D2058531}">
      <dgm:prSet/>
      <dgm:spPr/>
      <dgm:t>
        <a:bodyPr/>
        <a:lstStyle/>
        <a:p>
          <a:endParaRPr lang="zh-CN" altLang="en-US">
            <a:latin typeface="+mj-ea"/>
            <a:ea typeface="+mj-ea"/>
          </a:endParaRPr>
        </a:p>
      </dgm:t>
    </dgm:pt>
    <dgm:pt modelId="{16BFADCF-BD88-4E46-B82C-0D1374D5D806}">
      <dgm:prSet phldrT="[文本]"/>
      <dgm:spPr/>
      <dgm:t>
        <a:bodyPr/>
        <a:lstStyle/>
        <a:p>
          <a:r>
            <a:rPr lang="zh-CN" altLang="en-US" b="0" smtClean="0">
              <a:solidFill>
                <a:srgbClr val="000000"/>
              </a:solidFill>
              <a:latin typeface="+mj-ea"/>
              <a:ea typeface="+mj-ea"/>
            </a:rPr>
            <a:t>平均数</a:t>
          </a:r>
          <a:endParaRPr lang="zh-CN" altLang="en-US">
            <a:latin typeface="+mj-ea"/>
            <a:ea typeface="+mj-ea"/>
          </a:endParaRPr>
        </a:p>
      </dgm:t>
    </dgm:pt>
    <dgm:pt modelId="{430456EA-BA1B-461A-8F8E-52E20F19F252}" type="parTrans" cxnId="{79B6B5F6-B578-4607-A5A4-7BE70F07CDE9}">
      <dgm:prSet/>
      <dgm:spPr/>
      <dgm:t>
        <a:bodyPr/>
        <a:lstStyle/>
        <a:p>
          <a:endParaRPr lang="zh-CN" altLang="en-US">
            <a:latin typeface="+mj-ea"/>
            <a:ea typeface="+mj-ea"/>
          </a:endParaRPr>
        </a:p>
      </dgm:t>
    </dgm:pt>
    <dgm:pt modelId="{173A7536-3726-4F30-930B-53E545D5E245}" type="sibTrans" cxnId="{79B6B5F6-B578-4607-A5A4-7BE70F07CDE9}">
      <dgm:prSet/>
      <dgm:spPr/>
      <dgm:t>
        <a:bodyPr/>
        <a:lstStyle/>
        <a:p>
          <a:endParaRPr lang="zh-CN" altLang="en-US">
            <a:latin typeface="+mj-ea"/>
            <a:ea typeface="+mj-ea"/>
          </a:endParaRPr>
        </a:p>
      </dgm:t>
    </dgm:pt>
    <dgm:pt modelId="{B245EF6E-5075-4252-88CE-B2E9A576559A}">
      <dgm:prSet phldrT="[文本]"/>
      <dgm:spPr/>
      <dgm:t>
        <a:bodyPr/>
        <a:lstStyle/>
        <a:p>
          <a:r>
            <a:rPr lang="zh-CN" altLang="en-US" b="0" smtClean="0">
              <a:solidFill>
                <a:srgbClr val="000000"/>
              </a:solidFill>
              <a:latin typeface="+mj-ea"/>
              <a:ea typeface="+mj-ea"/>
            </a:rPr>
            <a:t>绝对数与相对数</a:t>
          </a:r>
          <a:endParaRPr lang="zh-CN" altLang="en-US">
            <a:latin typeface="+mj-ea"/>
            <a:ea typeface="+mj-ea"/>
          </a:endParaRPr>
        </a:p>
      </dgm:t>
    </dgm:pt>
    <dgm:pt modelId="{A2671A9D-E97E-435D-BAB3-8C2B744C1563}" type="parTrans" cxnId="{FE75E7BE-7D6B-444D-AE34-A0E5E460B14C}">
      <dgm:prSet/>
      <dgm:spPr/>
      <dgm:t>
        <a:bodyPr/>
        <a:lstStyle/>
        <a:p>
          <a:endParaRPr lang="zh-CN" altLang="en-US">
            <a:latin typeface="+mj-ea"/>
            <a:ea typeface="+mj-ea"/>
          </a:endParaRPr>
        </a:p>
      </dgm:t>
    </dgm:pt>
    <dgm:pt modelId="{94DC644C-4C57-42A7-8D88-F9920886D4F0}" type="sibTrans" cxnId="{FE75E7BE-7D6B-444D-AE34-A0E5E460B14C}">
      <dgm:prSet/>
      <dgm:spPr/>
      <dgm:t>
        <a:bodyPr/>
        <a:lstStyle/>
        <a:p>
          <a:endParaRPr lang="zh-CN" altLang="en-US">
            <a:latin typeface="+mj-ea"/>
            <a:ea typeface="+mj-ea"/>
          </a:endParaRPr>
        </a:p>
      </dgm:t>
    </dgm:pt>
    <dgm:pt modelId="{C0FC7AA1-ED97-4CAA-9E6A-249197110495}">
      <dgm:prSet phldrT="[文本]"/>
      <dgm:spPr/>
      <dgm:t>
        <a:bodyPr/>
        <a:lstStyle/>
        <a:p>
          <a:r>
            <a:rPr lang="zh-CN" altLang="en-US" b="0" smtClean="0">
              <a:solidFill>
                <a:srgbClr val="000000"/>
              </a:solidFill>
              <a:latin typeface="+mj-ea"/>
              <a:ea typeface="+mj-ea"/>
            </a:rPr>
            <a:t>百分比与百分点</a:t>
          </a:r>
          <a:endParaRPr lang="en-US" altLang="zh-CN" b="0" smtClean="0">
            <a:solidFill>
              <a:srgbClr val="000000"/>
            </a:solidFill>
            <a:latin typeface="+mj-ea"/>
            <a:ea typeface="+mj-ea"/>
          </a:endParaRPr>
        </a:p>
      </dgm:t>
    </dgm:pt>
    <dgm:pt modelId="{A5A308C5-609D-46F7-AF83-279D144C51B1}" type="parTrans" cxnId="{1C679EC6-B4CD-4817-9E2D-AC262AAB079E}">
      <dgm:prSet/>
      <dgm:spPr/>
      <dgm:t>
        <a:bodyPr/>
        <a:lstStyle/>
        <a:p>
          <a:endParaRPr lang="zh-CN" altLang="en-US">
            <a:latin typeface="+mj-ea"/>
            <a:ea typeface="+mj-ea"/>
          </a:endParaRPr>
        </a:p>
      </dgm:t>
    </dgm:pt>
    <dgm:pt modelId="{FF85C70E-3224-46EF-A5B8-C0447EDB8F3E}" type="sibTrans" cxnId="{1C679EC6-B4CD-4817-9E2D-AC262AAB079E}">
      <dgm:prSet/>
      <dgm:spPr/>
      <dgm:t>
        <a:bodyPr/>
        <a:lstStyle/>
        <a:p>
          <a:endParaRPr lang="zh-CN" altLang="en-US">
            <a:latin typeface="+mj-ea"/>
            <a:ea typeface="+mj-ea"/>
          </a:endParaRPr>
        </a:p>
      </dgm:t>
    </dgm:pt>
    <dgm:pt modelId="{BE916753-CF0C-4EBF-8F96-15D280AFCAFB}">
      <dgm:prSet phldrT="[文本]"/>
      <dgm:spPr/>
      <dgm:t>
        <a:bodyPr/>
        <a:lstStyle/>
        <a:p>
          <a:r>
            <a:rPr lang="zh-CN" altLang="en-US" b="0" smtClean="0">
              <a:solidFill>
                <a:srgbClr val="000000"/>
              </a:solidFill>
              <a:latin typeface="+mj-ea"/>
              <a:ea typeface="+mj-ea"/>
            </a:rPr>
            <a:t>频数与频率</a:t>
          </a:r>
          <a:endParaRPr lang="en-US" altLang="zh-CN" b="0" smtClean="0">
            <a:solidFill>
              <a:srgbClr val="000000"/>
            </a:solidFill>
            <a:latin typeface="+mj-ea"/>
            <a:ea typeface="+mj-ea"/>
          </a:endParaRPr>
        </a:p>
      </dgm:t>
    </dgm:pt>
    <dgm:pt modelId="{A30AB2A9-5AA2-46F5-BDC5-AE4432D1BA94}" type="parTrans" cxnId="{BA528B17-6668-40A4-98B1-14DF4BD47A2F}">
      <dgm:prSet/>
      <dgm:spPr/>
      <dgm:t>
        <a:bodyPr/>
        <a:lstStyle/>
        <a:p>
          <a:endParaRPr lang="zh-CN" altLang="en-US">
            <a:latin typeface="+mj-ea"/>
            <a:ea typeface="+mj-ea"/>
          </a:endParaRPr>
        </a:p>
      </dgm:t>
    </dgm:pt>
    <dgm:pt modelId="{43ED1961-7760-4345-B7F1-9ED152EE75AA}" type="sibTrans" cxnId="{BA528B17-6668-40A4-98B1-14DF4BD47A2F}">
      <dgm:prSet/>
      <dgm:spPr/>
      <dgm:t>
        <a:bodyPr/>
        <a:lstStyle/>
        <a:p>
          <a:endParaRPr lang="zh-CN" altLang="en-US">
            <a:latin typeface="+mj-ea"/>
            <a:ea typeface="+mj-ea"/>
          </a:endParaRPr>
        </a:p>
      </dgm:t>
    </dgm:pt>
    <dgm:pt modelId="{E23C4E80-99F0-4F6D-8588-0ACCE7A3C385}">
      <dgm:prSet phldrT="[文本]"/>
      <dgm:spPr/>
      <dgm:t>
        <a:bodyPr/>
        <a:lstStyle/>
        <a:p>
          <a:r>
            <a:rPr lang="zh-CN" altLang="en-US" b="0" smtClean="0">
              <a:solidFill>
                <a:srgbClr val="000000"/>
              </a:solidFill>
              <a:latin typeface="+mj-ea"/>
              <a:ea typeface="+mj-ea"/>
            </a:rPr>
            <a:t>比例与比率</a:t>
          </a:r>
          <a:endParaRPr lang="en-US" altLang="zh-CN" b="0" smtClean="0">
            <a:solidFill>
              <a:srgbClr val="000000"/>
            </a:solidFill>
            <a:latin typeface="+mj-ea"/>
            <a:ea typeface="+mj-ea"/>
          </a:endParaRPr>
        </a:p>
      </dgm:t>
    </dgm:pt>
    <dgm:pt modelId="{64120BB3-9880-4DF7-AF79-5BED7AE89DA0}" type="parTrans" cxnId="{3B19D92F-4B0E-42EE-8398-74996FE68157}">
      <dgm:prSet/>
      <dgm:spPr/>
      <dgm:t>
        <a:bodyPr/>
        <a:lstStyle/>
        <a:p>
          <a:endParaRPr lang="zh-CN" altLang="en-US">
            <a:latin typeface="+mj-ea"/>
            <a:ea typeface="+mj-ea"/>
          </a:endParaRPr>
        </a:p>
      </dgm:t>
    </dgm:pt>
    <dgm:pt modelId="{AB7EFB69-92EB-458E-B166-E04082203C47}" type="sibTrans" cxnId="{3B19D92F-4B0E-42EE-8398-74996FE68157}">
      <dgm:prSet/>
      <dgm:spPr/>
      <dgm:t>
        <a:bodyPr/>
        <a:lstStyle/>
        <a:p>
          <a:endParaRPr lang="zh-CN" altLang="en-US">
            <a:latin typeface="+mj-ea"/>
            <a:ea typeface="+mj-ea"/>
          </a:endParaRPr>
        </a:p>
      </dgm:t>
    </dgm:pt>
    <dgm:pt modelId="{05469F5F-B4E9-4F2A-9D97-E3010E4C73E0}">
      <dgm:prSet phldrT="[文本]"/>
      <dgm:spPr/>
      <dgm:t>
        <a:bodyPr/>
        <a:lstStyle/>
        <a:p>
          <a:r>
            <a:rPr lang="zh-CN" altLang="en-US" b="0" smtClean="0">
              <a:solidFill>
                <a:srgbClr val="000000"/>
              </a:solidFill>
              <a:latin typeface="+mj-ea"/>
              <a:ea typeface="+mj-ea"/>
            </a:rPr>
            <a:t>倍数与番数</a:t>
          </a:r>
          <a:endParaRPr lang="en-US" altLang="zh-CN" b="0" smtClean="0">
            <a:solidFill>
              <a:srgbClr val="000000"/>
            </a:solidFill>
            <a:latin typeface="+mj-ea"/>
            <a:ea typeface="+mj-ea"/>
          </a:endParaRPr>
        </a:p>
      </dgm:t>
    </dgm:pt>
    <dgm:pt modelId="{A8A9D901-A097-4059-B09E-E85A52DB62E1}" type="parTrans" cxnId="{6EEAC64E-48EF-47A2-ABC7-6ABEDF477E8C}">
      <dgm:prSet/>
      <dgm:spPr/>
      <dgm:t>
        <a:bodyPr/>
        <a:lstStyle/>
        <a:p>
          <a:endParaRPr lang="zh-CN" altLang="en-US">
            <a:latin typeface="+mj-ea"/>
            <a:ea typeface="+mj-ea"/>
          </a:endParaRPr>
        </a:p>
      </dgm:t>
    </dgm:pt>
    <dgm:pt modelId="{7B826781-2F7F-43E0-82B5-E0310E63B0B8}" type="sibTrans" cxnId="{6EEAC64E-48EF-47A2-ABC7-6ABEDF477E8C}">
      <dgm:prSet/>
      <dgm:spPr/>
      <dgm:t>
        <a:bodyPr/>
        <a:lstStyle/>
        <a:p>
          <a:endParaRPr lang="zh-CN" altLang="en-US">
            <a:latin typeface="+mj-ea"/>
            <a:ea typeface="+mj-ea"/>
          </a:endParaRPr>
        </a:p>
      </dgm:t>
    </dgm:pt>
    <dgm:pt modelId="{D6646C45-44EB-4FC5-9AF0-B51006409875}">
      <dgm:prSet phldrT="[文本]"/>
      <dgm:spPr/>
      <dgm:t>
        <a:bodyPr/>
        <a:lstStyle/>
        <a:p>
          <a:r>
            <a:rPr lang="zh-CN" altLang="en-US" b="0" smtClean="0">
              <a:solidFill>
                <a:srgbClr val="000000"/>
              </a:solidFill>
              <a:latin typeface="+mj-ea"/>
              <a:ea typeface="+mj-ea"/>
            </a:rPr>
            <a:t>同比与环比</a:t>
          </a:r>
          <a:endParaRPr lang="en-US" altLang="zh-CN" b="0" smtClean="0">
            <a:solidFill>
              <a:srgbClr val="000000"/>
            </a:solidFill>
            <a:latin typeface="+mj-ea"/>
            <a:ea typeface="+mj-ea"/>
          </a:endParaRPr>
        </a:p>
      </dgm:t>
    </dgm:pt>
    <dgm:pt modelId="{EDC66F0A-064F-4E34-A2A0-AB2E70B10AEA}" type="parTrans" cxnId="{89B4D715-FAB9-4F9F-9D2C-95FB4C564A0F}">
      <dgm:prSet/>
      <dgm:spPr/>
      <dgm:t>
        <a:bodyPr/>
        <a:lstStyle/>
        <a:p>
          <a:endParaRPr lang="zh-CN" altLang="en-US">
            <a:latin typeface="+mj-ea"/>
            <a:ea typeface="+mj-ea"/>
          </a:endParaRPr>
        </a:p>
      </dgm:t>
    </dgm:pt>
    <dgm:pt modelId="{3016E4D8-92A9-465D-9CB3-EC6BA0C4D8B4}" type="sibTrans" cxnId="{89B4D715-FAB9-4F9F-9D2C-95FB4C564A0F}">
      <dgm:prSet/>
      <dgm:spPr/>
      <dgm:t>
        <a:bodyPr/>
        <a:lstStyle/>
        <a:p>
          <a:endParaRPr lang="zh-CN" altLang="en-US">
            <a:latin typeface="+mj-ea"/>
            <a:ea typeface="+mj-ea"/>
          </a:endParaRPr>
        </a:p>
      </dgm:t>
    </dgm:pt>
    <dgm:pt modelId="{A0DF45D2-0C7F-4974-88E0-B3B48684873B}" type="pres">
      <dgm:prSet presAssocID="{79CB8919-90F0-4D84-A546-77BB3C0747CF}" presName="vert0" presStyleCnt="0">
        <dgm:presLayoutVars>
          <dgm:dir/>
          <dgm:animOne val="branch"/>
          <dgm:animLvl val="lvl"/>
        </dgm:presLayoutVars>
      </dgm:prSet>
      <dgm:spPr/>
      <dgm:t>
        <a:bodyPr/>
        <a:lstStyle/>
        <a:p>
          <a:endParaRPr lang="zh-CN" altLang="en-US"/>
        </a:p>
      </dgm:t>
    </dgm:pt>
    <dgm:pt modelId="{BE792203-F081-4F62-935C-C5C7B5482472}" type="pres">
      <dgm:prSet presAssocID="{B153A748-5FB6-43D6-BF61-6A01D216CF35}" presName="thickLine" presStyleLbl="alignNode1" presStyleIdx="0" presStyleCnt="1"/>
      <dgm:spPr/>
    </dgm:pt>
    <dgm:pt modelId="{AAB6F5C3-3650-4712-B6DC-556153BF0F15}" type="pres">
      <dgm:prSet presAssocID="{B153A748-5FB6-43D6-BF61-6A01D216CF35}" presName="horz1" presStyleCnt="0"/>
      <dgm:spPr/>
    </dgm:pt>
    <dgm:pt modelId="{18CE9437-11D5-4E56-88CA-F388E9269562}" type="pres">
      <dgm:prSet presAssocID="{B153A748-5FB6-43D6-BF61-6A01D216CF35}" presName="tx1" presStyleLbl="revTx" presStyleIdx="0" presStyleCnt="8"/>
      <dgm:spPr/>
      <dgm:t>
        <a:bodyPr/>
        <a:lstStyle/>
        <a:p>
          <a:endParaRPr lang="zh-CN" altLang="en-US"/>
        </a:p>
      </dgm:t>
    </dgm:pt>
    <dgm:pt modelId="{69F9A191-5A14-47E0-AA70-634711AA8555}" type="pres">
      <dgm:prSet presAssocID="{B153A748-5FB6-43D6-BF61-6A01D216CF35}" presName="vert1" presStyleCnt="0"/>
      <dgm:spPr/>
    </dgm:pt>
    <dgm:pt modelId="{384DE845-F609-4672-B6A8-A9F08B52D07E}" type="pres">
      <dgm:prSet presAssocID="{16BFADCF-BD88-4E46-B82C-0D1374D5D806}" presName="vertSpace2a" presStyleCnt="0"/>
      <dgm:spPr/>
    </dgm:pt>
    <dgm:pt modelId="{87F0F2E5-2DC7-48E2-9D84-512EDB762D68}" type="pres">
      <dgm:prSet presAssocID="{16BFADCF-BD88-4E46-B82C-0D1374D5D806}" presName="horz2" presStyleCnt="0"/>
      <dgm:spPr/>
    </dgm:pt>
    <dgm:pt modelId="{E88A755E-DD01-4B35-9FAB-FEBCD565FEBE}" type="pres">
      <dgm:prSet presAssocID="{16BFADCF-BD88-4E46-B82C-0D1374D5D806}" presName="horzSpace2" presStyleCnt="0"/>
      <dgm:spPr/>
    </dgm:pt>
    <dgm:pt modelId="{69F62228-8126-4255-ABAA-F4CF5B5F11F8}" type="pres">
      <dgm:prSet presAssocID="{16BFADCF-BD88-4E46-B82C-0D1374D5D806}" presName="tx2" presStyleLbl="revTx" presStyleIdx="1" presStyleCnt="8"/>
      <dgm:spPr/>
      <dgm:t>
        <a:bodyPr/>
        <a:lstStyle/>
        <a:p>
          <a:endParaRPr lang="zh-CN" altLang="en-US"/>
        </a:p>
      </dgm:t>
    </dgm:pt>
    <dgm:pt modelId="{FB026572-6DC5-4849-8167-DE17C3DFB9B9}" type="pres">
      <dgm:prSet presAssocID="{16BFADCF-BD88-4E46-B82C-0D1374D5D806}" presName="vert2" presStyleCnt="0"/>
      <dgm:spPr/>
    </dgm:pt>
    <dgm:pt modelId="{177E3945-8EB5-4E29-BE50-17238B3A11E9}" type="pres">
      <dgm:prSet presAssocID="{16BFADCF-BD88-4E46-B82C-0D1374D5D806}" presName="thinLine2b" presStyleLbl="callout" presStyleIdx="0" presStyleCnt="7"/>
      <dgm:spPr/>
    </dgm:pt>
    <dgm:pt modelId="{C9208254-0605-4931-A353-AC106313689F}" type="pres">
      <dgm:prSet presAssocID="{16BFADCF-BD88-4E46-B82C-0D1374D5D806}" presName="vertSpace2b" presStyleCnt="0"/>
      <dgm:spPr/>
    </dgm:pt>
    <dgm:pt modelId="{E8EB2527-60F7-487B-8690-EF5927DEFAD0}" type="pres">
      <dgm:prSet presAssocID="{B245EF6E-5075-4252-88CE-B2E9A576559A}" presName="horz2" presStyleCnt="0"/>
      <dgm:spPr/>
    </dgm:pt>
    <dgm:pt modelId="{1B9FEA48-F3C4-4DA9-93D8-F260446BBAC9}" type="pres">
      <dgm:prSet presAssocID="{B245EF6E-5075-4252-88CE-B2E9A576559A}" presName="horzSpace2" presStyleCnt="0"/>
      <dgm:spPr/>
    </dgm:pt>
    <dgm:pt modelId="{7D675B9B-7BF2-4EFE-A924-27AF898B8C24}" type="pres">
      <dgm:prSet presAssocID="{B245EF6E-5075-4252-88CE-B2E9A576559A}" presName="tx2" presStyleLbl="revTx" presStyleIdx="2" presStyleCnt="8"/>
      <dgm:spPr/>
      <dgm:t>
        <a:bodyPr/>
        <a:lstStyle/>
        <a:p>
          <a:endParaRPr lang="zh-CN" altLang="en-US"/>
        </a:p>
      </dgm:t>
    </dgm:pt>
    <dgm:pt modelId="{4550C1B3-4375-42C0-9ED1-AB88F59532F7}" type="pres">
      <dgm:prSet presAssocID="{B245EF6E-5075-4252-88CE-B2E9A576559A}" presName="vert2" presStyleCnt="0"/>
      <dgm:spPr/>
    </dgm:pt>
    <dgm:pt modelId="{39188178-C608-4124-8E3E-126C81590616}" type="pres">
      <dgm:prSet presAssocID="{B245EF6E-5075-4252-88CE-B2E9A576559A}" presName="thinLine2b" presStyleLbl="callout" presStyleIdx="1" presStyleCnt="7"/>
      <dgm:spPr/>
    </dgm:pt>
    <dgm:pt modelId="{9BB196DA-8666-45B2-AF76-20541ECA22F0}" type="pres">
      <dgm:prSet presAssocID="{B245EF6E-5075-4252-88CE-B2E9A576559A}" presName="vertSpace2b" presStyleCnt="0"/>
      <dgm:spPr/>
    </dgm:pt>
    <dgm:pt modelId="{4428D439-A1CF-4CAC-A28D-54A5C063DB9F}" type="pres">
      <dgm:prSet presAssocID="{C0FC7AA1-ED97-4CAA-9E6A-249197110495}" presName="horz2" presStyleCnt="0"/>
      <dgm:spPr/>
    </dgm:pt>
    <dgm:pt modelId="{27FAFD15-B84B-4A85-9F27-120110A28137}" type="pres">
      <dgm:prSet presAssocID="{C0FC7AA1-ED97-4CAA-9E6A-249197110495}" presName="horzSpace2" presStyleCnt="0"/>
      <dgm:spPr/>
    </dgm:pt>
    <dgm:pt modelId="{1BACA75B-E042-45AD-8C1B-15F61A0884CA}" type="pres">
      <dgm:prSet presAssocID="{C0FC7AA1-ED97-4CAA-9E6A-249197110495}" presName="tx2" presStyleLbl="revTx" presStyleIdx="3" presStyleCnt="8"/>
      <dgm:spPr/>
      <dgm:t>
        <a:bodyPr/>
        <a:lstStyle/>
        <a:p>
          <a:endParaRPr lang="zh-CN" altLang="en-US"/>
        </a:p>
      </dgm:t>
    </dgm:pt>
    <dgm:pt modelId="{0531D0A7-AD3A-4DCD-801A-8F9EC0ECA79C}" type="pres">
      <dgm:prSet presAssocID="{C0FC7AA1-ED97-4CAA-9E6A-249197110495}" presName="vert2" presStyleCnt="0"/>
      <dgm:spPr/>
    </dgm:pt>
    <dgm:pt modelId="{311FFCE9-8769-4F02-A03D-3F789481CA85}" type="pres">
      <dgm:prSet presAssocID="{C0FC7AA1-ED97-4CAA-9E6A-249197110495}" presName="thinLine2b" presStyleLbl="callout" presStyleIdx="2" presStyleCnt="7"/>
      <dgm:spPr/>
    </dgm:pt>
    <dgm:pt modelId="{CF67915A-CAB4-4B26-8272-DFD42077388F}" type="pres">
      <dgm:prSet presAssocID="{C0FC7AA1-ED97-4CAA-9E6A-249197110495}" presName="vertSpace2b" presStyleCnt="0"/>
      <dgm:spPr/>
    </dgm:pt>
    <dgm:pt modelId="{AB1C7638-834F-467E-B031-DCCE2FF0E95A}" type="pres">
      <dgm:prSet presAssocID="{BE916753-CF0C-4EBF-8F96-15D280AFCAFB}" presName="horz2" presStyleCnt="0"/>
      <dgm:spPr/>
    </dgm:pt>
    <dgm:pt modelId="{6940F751-88BC-4087-9A0A-A9E4B496BAA5}" type="pres">
      <dgm:prSet presAssocID="{BE916753-CF0C-4EBF-8F96-15D280AFCAFB}" presName="horzSpace2" presStyleCnt="0"/>
      <dgm:spPr/>
    </dgm:pt>
    <dgm:pt modelId="{37089AB9-421C-4966-8B54-7BA6C6C9885B}" type="pres">
      <dgm:prSet presAssocID="{BE916753-CF0C-4EBF-8F96-15D280AFCAFB}" presName="tx2" presStyleLbl="revTx" presStyleIdx="4" presStyleCnt="8"/>
      <dgm:spPr/>
      <dgm:t>
        <a:bodyPr/>
        <a:lstStyle/>
        <a:p>
          <a:endParaRPr lang="zh-CN" altLang="en-US"/>
        </a:p>
      </dgm:t>
    </dgm:pt>
    <dgm:pt modelId="{5EB7BEA4-64D6-4FDD-ADF5-FC831478CD49}" type="pres">
      <dgm:prSet presAssocID="{BE916753-CF0C-4EBF-8F96-15D280AFCAFB}" presName="vert2" presStyleCnt="0"/>
      <dgm:spPr/>
    </dgm:pt>
    <dgm:pt modelId="{164AD486-49D8-44C2-B46E-A8862FB0108E}" type="pres">
      <dgm:prSet presAssocID="{BE916753-CF0C-4EBF-8F96-15D280AFCAFB}" presName="thinLine2b" presStyleLbl="callout" presStyleIdx="3" presStyleCnt="7"/>
      <dgm:spPr/>
    </dgm:pt>
    <dgm:pt modelId="{DF16A760-E04A-449A-801C-E0E105A0B61D}" type="pres">
      <dgm:prSet presAssocID="{BE916753-CF0C-4EBF-8F96-15D280AFCAFB}" presName="vertSpace2b" presStyleCnt="0"/>
      <dgm:spPr/>
    </dgm:pt>
    <dgm:pt modelId="{BEDA4F62-80CE-4364-80B5-B949954E2F68}" type="pres">
      <dgm:prSet presAssocID="{E23C4E80-99F0-4F6D-8588-0ACCE7A3C385}" presName="horz2" presStyleCnt="0"/>
      <dgm:spPr/>
    </dgm:pt>
    <dgm:pt modelId="{78ADB029-0341-42BB-B4F6-84F80252D7BC}" type="pres">
      <dgm:prSet presAssocID="{E23C4E80-99F0-4F6D-8588-0ACCE7A3C385}" presName="horzSpace2" presStyleCnt="0"/>
      <dgm:spPr/>
    </dgm:pt>
    <dgm:pt modelId="{E639E181-5A27-4DEE-A600-0281ACDA7B40}" type="pres">
      <dgm:prSet presAssocID="{E23C4E80-99F0-4F6D-8588-0ACCE7A3C385}" presName="tx2" presStyleLbl="revTx" presStyleIdx="5" presStyleCnt="8"/>
      <dgm:spPr/>
      <dgm:t>
        <a:bodyPr/>
        <a:lstStyle/>
        <a:p>
          <a:endParaRPr lang="zh-CN" altLang="en-US"/>
        </a:p>
      </dgm:t>
    </dgm:pt>
    <dgm:pt modelId="{755736FB-159A-4EDB-B1ED-67E6A24D80EB}" type="pres">
      <dgm:prSet presAssocID="{E23C4E80-99F0-4F6D-8588-0ACCE7A3C385}" presName="vert2" presStyleCnt="0"/>
      <dgm:spPr/>
    </dgm:pt>
    <dgm:pt modelId="{A707C6DC-F6E1-430B-89E0-4E83FC6C845C}" type="pres">
      <dgm:prSet presAssocID="{E23C4E80-99F0-4F6D-8588-0ACCE7A3C385}" presName="thinLine2b" presStyleLbl="callout" presStyleIdx="4" presStyleCnt="7"/>
      <dgm:spPr/>
    </dgm:pt>
    <dgm:pt modelId="{08F1FE27-28F2-428E-8732-7F5CD1ACF380}" type="pres">
      <dgm:prSet presAssocID="{E23C4E80-99F0-4F6D-8588-0ACCE7A3C385}" presName="vertSpace2b" presStyleCnt="0"/>
      <dgm:spPr/>
    </dgm:pt>
    <dgm:pt modelId="{9B78BB4E-A26E-4FE0-86C9-9C789F573048}" type="pres">
      <dgm:prSet presAssocID="{05469F5F-B4E9-4F2A-9D97-E3010E4C73E0}" presName="horz2" presStyleCnt="0"/>
      <dgm:spPr/>
    </dgm:pt>
    <dgm:pt modelId="{84EF9641-B7FD-4202-BF24-090FC3826D2F}" type="pres">
      <dgm:prSet presAssocID="{05469F5F-B4E9-4F2A-9D97-E3010E4C73E0}" presName="horzSpace2" presStyleCnt="0"/>
      <dgm:spPr/>
    </dgm:pt>
    <dgm:pt modelId="{5ADD4288-6E30-4BB4-B03A-87B163D0384C}" type="pres">
      <dgm:prSet presAssocID="{05469F5F-B4E9-4F2A-9D97-E3010E4C73E0}" presName="tx2" presStyleLbl="revTx" presStyleIdx="6" presStyleCnt="8"/>
      <dgm:spPr/>
      <dgm:t>
        <a:bodyPr/>
        <a:lstStyle/>
        <a:p>
          <a:endParaRPr lang="zh-CN" altLang="en-US"/>
        </a:p>
      </dgm:t>
    </dgm:pt>
    <dgm:pt modelId="{8E7D0722-40C4-43AB-AC4D-3189E8513FD7}" type="pres">
      <dgm:prSet presAssocID="{05469F5F-B4E9-4F2A-9D97-E3010E4C73E0}" presName="vert2" presStyleCnt="0"/>
      <dgm:spPr/>
    </dgm:pt>
    <dgm:pt modelId="{235FFE1B-A67E-484C-8AC0-FB3B340F8EFE}" type="pres">
      <dgm:prSet presAssocID="{05469F5F-B4E9-4F2A-9D97-E3010E4C73E0}" presName="thinLine2b" presStyleLbl="callout" presStyleIdx="5" presStyleCnt="7"/>
      <dgm:spPr/>
    </dgm:pt>
    <dgm:pt modelId="{863D89C6-D12A-40F8-ACB2-C1A4E7445E27}" type="pres">
      <dgm:prSet presAssocID="{05469F5F-B4E9-4F2A-9D97-E3010E4C73E0}" presName="vertSpace2b" presStyleCnt="0"/>
      <dgm:spPr/>
    </dgm:pt>
    <dgm:pt modelId="{BD8DA7F9-4FE0-446D-856D-1C97BF4DED36}" type="pres">
      <dgm:prSet presAssocID="{D6646C45-44EB-4FC5-9AF0-B51006409875}" presName="horz2" presStyleCnt="0"/>
      <dgm:spPr/>
    </dgm:pt>
    <dgm:pt modelId="{6D1CD05C-5EA3-4E37-8154-89C0A0E473CB}" type="pres">
      <dgm:prSet presAssocID="{D6646C45-44EB-4FC5-9AF0-B51006409875}" presName="horzSpace2" presStyleCnt="0"/>
      <dgm:spPr/>
    </dgm:pt>
    <dgm:pt modelId="{A868AD49-E72C-4186-9D66-7D889ED1B919}" type="pres">
      <dgm:prSet presAssocID="{D6646C45-44EB-4FC5-9AF0-B51006409875}" presName="tx2" presStyleLbl="revTx" presStyleIdx="7" presStyleCnt="8"/>
      <dgm:spPr/>
      <dgm:t>
        <a:bodyPr/>
        <a:lstStyle/>
        <a:p>
          <a:endParaRPr lang="zh-CN" altLang="en-US"/>
        </a:p>
      </dgm:t>
    </dgm:pt>
    <dgm:pt modelId="{A7911F3D-133B-4FDA-9EAC-D161F5C16A6E}" type="pres">
      <dgm:prSet presAssocID="{D6646C45-44EB-4FC5-9AF0-B51006409875}" presName="vert2" presStyleCnt="0"/>
      <dgm:spPr/>
    </dgm:pt>
    <dgm:pt modelId="{C732FF78-FC4B-4CA4-9800-123C876B743A}" type="pres">
      <dgm:prSet presAssocID="{D6646C45-44EB-4FC5-9AF0-B51006409875}" presName="thinLine2b" presStyleLbl="callout" presStyleIdx="6" presStyleCnt="7"/>
      <dgm:spPr/>
    </dgm:pt>
    <dgm:pt modelId="{80DC0757-C208-4658-BC50-2DF5717BEDC6}" type="pres">
      <dgm:prSet presAssocID="{D6646C45-44EB-4FC5-9AF0-B51006409875}" presName="vertSpace2b" presStyleCnt="0"/>
      <dgm:spPr/>
    </dgm:pt>
  </dgm:ptLst>
  <dgm:cxnLst>
    <dgm:cxn modelId="{5C1A994C-0933-4F3D-8588-C5737961B0EE}" type="presOf" srcId="{BE916753-CF0C-4EBF-8F96-15D280AFCAFB}" destId="{37089AB9-421C-4966-8B54-7BA6C6C9885B}" srcOrd="0" destOrd="0" presId="urn:microsoft.com/office/officeart/2008/layout/LinedList"/>
    <dgm:cxn modelId="{8B31205A-8376-455C-8584-B0F5D2058531}" srcId="{79CB8919-90F0-4D84-A546-77BB3C0747CF}" destId="{B153A748-5FB6-43D6-BF61-6A01D216CF35}" srcOrd="0" destOrd="0" parTransId="{3E6A0100-B540-4B66-BA45-505E4BD2753B}" sibTransId="{25206163-66FC-41D8-8ABD-96548B99A11A}"/>
    <dgm:cxn modelId="{F0735BF7-2046-4FB3-B64E-6097F6B764D6}" type="presOf" srcId="{E23C4E80-99F0-4F6D-8588-0ACCE7A3C385}" destId="{E639E181-5A27-4DEE-A600-0281ACDA7B40}" srcOrd="0" destOrd="0" presId="urn:microsoft.com/office/officeart/2008/layout/LinedList"/>
    <dgm:cxn modelId="{EA23F35F-7E72-44A0-90EB-3B8E01408C3B}" type="presOf" srcId="{05469F5F-B4E9-4F2A-9D97-E3010E4C73E0}" destId="{5ADD4288-6E30-4BB4-B03A-87B163D0384C}" srcOrd="0" destOrd="0" presId="urn:microsoft.com/office/officeart/2008/layout/LinedList"/>
    <dgm:cxn modelId="{6EEAC64E-48EF-47A2-ABC7-6ABEDF477E8C}" srcId="{B153A748-5FB6-43D6-BF61-6A01D216CF35}" destId="{05469F5F-B4E9-4F2A-9D97-E3010E4C73E0}" srcOrd="5" destOrd="0" parTransId="{A8A9D901-A097-4059-B09E-E85A52DB62E1}" sibTransId="{7B826781-2F7F-43E0-82B5-E0310E63B0B8}"/>
    <dgm:cxn modelId="{A8466827-A3BF-47A6-B881-0C6708294627}" type="presOf" srcId="{D6646C45-44EB-4FC5-9AF0-B51006409875}" destId="{A868AD49-E72C-4186-9D66-7D889ED1B919}" srcOrd="0" destOrd="0" presId="urn:microsoft.com/office/officeart/2008/layout/LinedList"/>
    <dgm:cxn modelId="{79B6B5F6-B578-4607-A5A4-7BE70F07CDE9}" srcId="{B153A748-5FB6-43D6-BF61-6A01D216CF35}" destId="{16BFADCF-BD88-4E46-B82C-0D1374D5D806}" srcOrd="0" destOrd="0" parTransId="{430456EA-BA1B-461A-8F8E-52E20F19F252}" sibTransId="{173A7536-3726-4F30-930B-53E545D5E245}"/>
    <dgm:cxn modelId="{0AB0691C-63DF-4EC2-A959-FC9CBA99D104}" type="presOf" srcId="{C0FC7AA1-ED97-4CAA-9E6A-249197110495}" destId="{1BACA75B-E042-45AD-8C1B-15F61A0884CA}" srcOrd="0" destOrd="0" presId="urn:microsoft.com/office/officeart/2008/layout/LinedList"/>
    <dgm:cxn modelId="{4149D0FC-105C-45EF-A750-1DB463AAC9B2}" type="presOf" srcId="{79CB8919-90F0-4D84-A546-77BB3C0747CF}" destId="{A0DF45D2-0C7F-4974-88E0-B3B48684873B}" srcOrd="0" destOrd="0" presId="urn:microsoft.com/office/officeart/2008/layout/LinedList"/>
    <dgm:cxn modelId="{C676B51D-9128-484F-8F6C-B9A41AE98298}" type="presOf" srcId="{B153A748-5FB6-43D6-BF61-6A01D216CF35}" destId="{18CE9437-11D5-4E56-88CA-F388E9269562}" srcOrd="0" destOrd="0" presId="urn:microsoft.com/office/officeart/2008/layout/LinedList"/>
    <dgm:cxn modelId="{CF78E678-8FE3-41AE-8896-0BD9C9DF9AD7}" type="presOf" srcId="{16BFADCF-BD88-4E46-B82C-0D1374D5D806}" destId="{69F62228-8126-4255-ABAA-F4CF5B5F11F8}" srcOrd="0" destOrd="0" presId="urn:microsoft.com/office/officeart/2008/layout/LinedList"/>
    <dgm:cxn modelId="{FE75E7BE-7D6B-444D-AE34-A0E5E460B14C}" srcId="{B153A748-5FB6-43D6-BF61-6A01D216CF35}" destId="{B245EF6E-5075-4252-88CE-B2E9A576559A}" srcOrd="1" destOrd="0" parTransId="{A2671A9D-E97E-435D-BAB3-8C2B744C1563}" sibTransId="{94DC644C-4C57-42A7-8D88-F9920886D4F0}"/>
    <dgm:cxn modelId="{F74BDCAF-020A-4A1C-85A4-394162EF6E9D}" type="presOf" srcId="{B245EF6E-5075-4252-88CE-B2E9A576559A}" destId="{7D675B9B-7BF2-4EFE-A924-27AF898B8C24}" srcOrd="0" destOrd="0" presId="urn:microsoft.com/office/officeart/2008/layout/LinedList"/>
    <dgm:cxn modelId="{BA528B17-6668-40A4-98B1-14DF4BD47A2F}" srcId="{B153A748-5FB6-43D6-BF61-6A01D216CF35}" destId="{BE916753-CF0C-4EBF-8F96-15D280AFCAFB}" srcOrd="3" destOrd="0" parTransId="{A30AB2A9-5AA2-46F5-BDC5-AE4432D1BA94}" sibTransId="{43ED1961-7760-4345-B7F1-9ED152EE75AA}"/>
    <dgm:cxn modelId="{1C679EC6-B4CD-4817-9E2D-AC262AAB079E}" srcId="{B153A748-5FB6-43D6-BF61-6A01D216CF35}" destId="{C0FC7AA1-ED97-4CAA-9E6A-249197110495}" srcOrd="2" destOrd="0" parTransId="{A5A308C5-609D-46F7-AF83-279D144C51B1}" sibTransId="{FF85C70E-3224-46EF-A5B8-C0447EDB8F3E}"/>
    <dgm:cxn modelId="{3B19D92F-4B0E-42EE-8398-74996FE68157}" srcId="{B153A748-5FB6-43D6-BF61-6A01D216CF35}" destId="{E23C4E80-99F0-4F6D-8588-0ACCE7A3C385}" srcOrd="4" destOrd="0" parTransId="{64120BB3-9880-4DF7-AF79-5BED7AE89DA0}" sibTransId="{AB7EFB69-92EB-458E-B166-E04082203C47}"/>
    <dgm:cxn modelId="{89B4D715-FAB9-4F9F-9D2C-95FB4C564A0F}" srcId="{B153A748-5FB6-43D6-BF61-6A01D216CF35}" destId="{D6646C45-44EB-4FC5-9AF0-B51006409875}" srcOrd="6" destOrd="0" parTransId="{EDC66F0A-064F-4E34-A2A0-AB2E70B10AEA}" sibTransId="{3016E4D8-92A9-465D-9CB3-EC6BA0C4D8B4}"/>
    <dgm:cxn modelId="{D4ACBE0D-A7CD-4A79-B2F1-E39FD6F86FA7}" type="presParOf" srcId="{A0DF45D2-0C7F-4974-88E0-B3B48684873B}" destId="{BE792203-F081-4F62-935C-C5C7B5482472}" srcOrd="0" destOrd="0" presId="urn:microsoft.com/office/officeart/2008/layout/LinedList"/>
    <dgm:cxn modelId="{3A113948-AB15-4688-8371-18F30DA22AD2}" type="presParOf" srcId="{A0DF45D2-0C7F-4974-88E0-B3B48684873B}" destId="{AAB6F5C3-3650-4712-B6DC-556153BF0F15}" srcOrd="1" destOrd="0" presId="urn:microsoft.com/office/officeart/2008/layout/LinedList"/>
    <dgm:cxn modelId="{A3F1A14D-B2AC-4E78-A8CA-BFDEBB3CB53A}" type="presParOf" srcId="{AAB6F5C3-3650-4712-B6DC-556153BF0F15}" destId="{18CE9437-11D5-4E56-88CA-F388E9269562}" srcOrd="0" destOrd="0" presId="urn:microsoft.com/office/officeart/2008/layout/LinedList"/>
    <dgm:cxn modelId="{2C1C48A4-63C6-4FA1-8AD0-A7F5CE53F267}" type="presParOf" srcId="{AAB6F5C3-3650-4712-B6DC-556153BF0F15}" destId="{69F9A191-5A14-47E0-AA70-634711AA8555}" srcOrd="1" destOrd="0" presId="urn:microsoft.com/office/officeart/2008/layout/LinedList"/>
    <dgm:cxn modelId="{D276BB5B-3A46-41C2-837C-F5E3A334207E}" type="presParOf" srcId="{69F9A191-5A14-47E0-AA70-634711AA8555}" destId="{384DE845-F609-4672-B6A8-A9F08B52D07E}" srcOrd="0" destOrd="0" presId="urn:microsoft.com/office/officeart/2008/layout/LinedList"/>
    <dgm:cxn modelId="{922F31AA-4A7B-4286-AF79-512CF5D793B9}" type="presParOf" srcId="{69F9A191-5A14-47E0-AA70-634711AA8555}" destId="{87F0F2E5-2DC7-48E2-9D84-512EDB762D68}" srcOrd="1" destOrd="0" presId="urn:microsoft.com/office/officeart/2008/layout/LinedList"/>
    <dgm:cxn modelId="{39F2F88B-D079-4302-9E9C-7E1FB72A8930}" type="presParOf" srcId="{87F0F2E5-2DC7-48E2-9D84-512EDB762D68}" destId="{E88A755E-DD01-4B35-9FAB-FEBCD565FEBE}" srcOrd="0" destOrd="0" presId="urn:microsoft.com/office/officeart/2008/layout/LinedList"/>
    <dgm:cxn modelId="{3F37AB79-3BF5-4701-B2AD-2E49875B40B7}" type="presParOf" srcId="{87F0F2E5-2DC7-48E2-9D84-512EDB762D68}" destId="{69F62228-8126-4255-ABAA-F4CF5B5F11F8}" srcOrd="1" destOrd="0" presId="urn:microsoft.com/office/officeart/2008/layout/LinedList"/>
    <dgm:cxn modelId="{BB09DD2D-4143-45DB-BB96-8B596BF97D08}" type="presParOf" srcId="{87F0F2E5-2DC7-48E2-9D84-512EDB762D68}" destId="{FB026572-6DC5-4849-8167-DE17C3DFB9B9}" srcOrd="2" destOrd="0" presId="urn:microsoft.com/office/officeart/2008/layout/LinedList"/>
    <dgm:cxn modelId="{F7461668-52A2-447C-86B8-CE4B3F90E5C4}" type="presParOf" srcId="{69F9A191-5A14-47E0-AA70-634711AA8555}" destId="{177E3945-8EB5-4E29-BE50-17238B3A11E9}" srcOrd="2" destOrd="0" presId="urn:microsoft.com/office/officeart/2008/layout/LinedList"/>
    <dgm:cxn modelId="{5EB481CA-B510-45E7-AA2F-5DAA797BF00E}" type="presParOf" srcId="{69F9A191-5A14-47E0-AA70-634711AA8555}" destId="{C9208254-0605-4931-A353-AC106313689F}" srcOrd="3" destOrd="0" presId="urn:microsoft.com/office/officeart/2008/layout/LinedList"/>
    <dgm:cxn modelId="{F7E8F89C-C367-445A-A0D8-A7041EF643E4}" type="presParOf" srcId="{69F9A191-5A14-47E0-AA70-634711AA8555}" destId="{E8EB2527-60F7-487B-8690-EF5927DEFAD0}" srcOrd="4" destOrd="0" presId="urn:microsoft.com/office/officeart/2008/layout/LinedList"/>
    <dgm:cxn modelId="{2E1285A5-7578-46D4-9156-45025A0E2257}" type="presParOf" srcId="{E8EB2527-60F7-487B-8690-EF5927DEFAD0}" destId="{1B9FEA48-F3C4-4DA9-93D8-F260446BBAC9}" srcOrd="0" destOrd="0" presId="urn:microsoft.com/office/officeart/2008/layout/LinedList"/>
    <dgm:cxn modelId="{0F3C2524-70BC-4D1F-A422-80BA7D0C37C8}" type="presParOf" srcId="{E8EB2527-60F7-487B-8690-EF5927DEFAD0}" destId="{7D675B9B-7BF2-4EFE-A924-27AF898B8C24}" srcOrd="1" destOrd="0" presId="urn:microsoft.com/office/officeart/2008/layout/LinedList"/>
    <dgm:cxn modelId="{8634963E-606B-4DA4-B023-BA52BC85C017}" type="presParOf" srcId="{E8EB2527-60F7-487B-8690-EF5927DEFAD0}" destId="{4550C1B3-4375-42C0-9ED1-AB88F59532F7}" srcOrd="2" destOrd="0" presId="urn:microsoft.com/office/officeart/2008/layout/LinedList"/>
    <dgm:cxn modelId="{E3E60093-433B-49D8-8C28-5490331079E8}" type="presParOf" srcId="{69F9A191-5A14-47E0-AA70-634711AA8555}" destId="{39188178-C608-4124-8E3E-126C81590616}" srcOrd="5" destOrd="0" presId="urn:microsoft.com/office/officeart/2008/layout/LinedList"/>
    <dgm:cxn modelId="{7FE7FE5E-8B43-4315-A132-529BF3C20144}" type="presParOf" srcId="{69F9A191-5A14-47E0-AA70-634711AA8555}" destId="{9BB196DA-8666-45B2-AF76-20541ECA22F0}" srcOrd="6" destOrd="0" presId="urn:microsoft.com/office/officeart/2008/layout/LinedList"/>
    <dgm:cxn modelId="{A2E8DB6B-D42A-452D-BB91-E712895BB4CC}" type="presParOf" srcId="{69F9A191-5A14-47E0-AA70-634711AA8555}" destId="{4428D439-A1CF-4CAC-A28D-54A5C063DB9F}" srcOrd="7" destOrd="0" presId="urn:microsoft.com/office/officeart/2008/layout/LinedList"/>
    <dgm:cxn modelId="{A4DD0C81-EFA9-4079-8365-12C8A939225D}" type="presParOf" srcId="{4428D439-A1CF-4CAC-A28D-54A5C063DB9F}" destId="{27FAFD15-B84B-4A85-9F27-120110A28137}" srcOrd="0" destOrd="0" presId="urn:microsoft.com/office/officeart/2008/layout/LinedList"/>
    <dgm:cxn modelId="{34361357-0293-4FDD-A425-08D6469F33C6}" type="presParOf" srcId="{4428D439-A1CF-4CAC-A28D-54A5C063DB9F}" destId="{1BACA75B-E042-45AD-8C1B-15F61A0884CA}" srcOrd="1" destOrd="0" presId="urn:microsoft.com/office/officeart/2008/layout/LinedList"/>
    <dgm:cxn modelId="{B817105C-0537-4F6B-B140-06A7F57F2619}" type="presParOf" srcId="{4428D439-A1CF-4CAC-A28D-54A5C063DB9F}" destId="{0531D0A7-AD3A-4DCD-801A-8F9EC0ECA79C}" srcOrd="2" destOrd="0" presId="urn:microsoft.com/office/officeart/2008/layout/LinedList"/>
    <dgm:cxn modelId="{18C90030-953F-4FD1-91E1-3ECDAA8C6422}" type="presParOf" srcId="{69F9A191-5A14-47E0-AA70-634711AA8555}" destId="{311FFCE9-8769-4F02-A03D-3F789481CA85}" srcOrd="8" destOrd="0" presId="urn:microsoft.com/office/officeart/2008/layout/LinedList"/>
    <dgm:cxn modelId="{1A8A7888-CDA9-470B-9A46-17A7970A15A3}" type="presParOf" srcId="{69F9A191-5A14-47E0-AA70-634711AA8555}" destId="{CF67915A-CAB4-4B26-8272-DFD42077388F}" srcOrd="9" destOrd="0" presId="urn:microsoft.com/office/officeart/2008/layout/LinedList"/>
    <dgm:cxn modelId="{6A7C5029-5D09-4C9D-9B88-407A19AFBF38}" type="presParOf" srcId="{69F9A191-5A14-47E0-AA70-634711AA8555}" destId="{AB1C7638-834F-467E-B031-DCCE2FF0E95A}" srcOrd="10" destOrd="0" presId="urn:microsoft.com/office/officeart/2008/layout/LinedList"/>
    <dgm:cxn modelId="{CBD41B5E-E086-4820-87A1-5EE91E32F01A}" type="presParOf" srcId="{AB1C7638-834F-467E-B031-DCCE2FF0E95A}" destId="{6940F751-88BC-4087-9A0A-A9E4B496BAA5}" srcOrd="0" destOrd="0" presId="urn:microsoft.com/office/officeart/2008/layout/LinedList"/>
    <dgm:cxn modelId="{E72A31E8-3682-421A-9106-4941896C9C93}" type="presParOf" srcId="{AB1C7638-834F-467E-B031-DCCE2FF0E95A}" destId="{37089AB9-421C-4966-8B54-7BA6C6C9885B}" srcOrd="1" destOrd="0" presId="urn:microsoft.com/office/officeart/2008/layout/LinedList"/>
    <dgm:cxn modelId="{EE4076D2-AFD6-40F5-A9E0-0130E1EDF587}" type="presParOf" srcId="{AB1C7638-834F-467E-B031-DCCE2FF0E95A}" destId="{5EB7BEA4-64D6-4FDD-ADF5-FC831478CD49}" srcOrd="2" destOrd="0" presId="urn:microsoft.com/office/officeart/2008/layout/LinedList"/>
    <dgm:cxn modelId="{16ED72E1-EE0B-4D38-8684-DB85CCBAA4D5}" type="presParOf" srcId="{69F9A191-5A14-47E0-AA70-634711AA8555}" destId="{164AD486-49D8-44C2-B46E-A8862FB0108E}" srcOrd="11" destOrd="0" presId="urn:microsoft.com/office/officeart/2008/layout/LinedList"/>
    <dgm:cxn modelId="{BE09B25A-E5AA-43E2-B191-0F4198DBD160}" type="presParOf" srcId="{69F9A191-5A14-47E0-AA70-634711AA8555}" destId="{DF16A760-E04A-449A-801C-E0E105A0B61D}" srcOrd="12" destOrd="0" presId="urn:microsoft.com/office/officeart/2008/layout/LinedList"/>
    <dgm:cxn modelId="{6FF8840C-AA8E-40CE-8860-AAB0C8966090}" type="presParOf" srcId="{69F9A191-5A14-47E0-AA70-634711AA8555}" destId="{BEDA4F62-80CE-4364-80B5-B949954E2F68}" srcOrd="13" destOrd="0" presId="urn:microsoft.com/office/officeart/2008/layout/LinedList"/>
    <dgm:cxn modelId="{B1B16907-476C-4B03-9934-20465D94C318}" type="presParOf" srcId="{BEDA4F62-80CE-4364-80B5-B949954E2F68}" destId="{78ADB029-0341-42BB-B4F6-84F80252D7BC}" srcOrd="0" destOrd="0" presId="urn:microsoft.com/office/officeart/2008/layout/LinedList"/>
    <dgm:cxn modelId="{0C16C41B-3556-4CB1-BABD-B308770E12C9}" type="presParOf" srcId="{BEDA4F62-80CE-4364-80B5-B949954E2F68}" destId="{E639E181-5A27-4DEE-A600-0281ACDA7B40}" srcOrd="1" destOrd="0" presId="urn:microsoft.com/office/officeart/2008/layout/LinedList"/>
    <dgm:cxn modelId="{143D8BA4-648B-474D-BD6F-3A35F64F690B}" type="presParOf" srcId="{BEDA4F62-80CE-4364-80B5-B949954E2F68}" destId="{755736FB-159A-4EDB-B1ED-67E6A24D80EB}" srcOrd="2" destOrd="0" presId="urn:microsoft.com/office/officeart/2008/layout/LinedList"/>
    <dgm:cxn modelId="{D2774EDF-A022-4984-8E71-CFC95B4B7148}" type="presParOf" srcId="{69F9A191-5A14-47E0-AA70-634711AA8555}" destId="{A707C6DC-F6E1-430B-89E0-4E83FC6C845C}" srcOrd="14" destOrd="0" presId="urn:microsoft.com/office/officeart/2008/layout/LinedList"/>
    <dgm:cxn modelId="{6C2F606A-C33B-402A-B10E-65E2B346AC91}" type="presParOf" srcId="{69F9A191-5A14-47E0-AA70-634711AA8555}" destId="{08F1FE27-28F2-428E-8732-7F5CD1ACF380}" srcOrd="15" destOrd="0" presId="urn:microsoft.com/office/officeart/2008/layout/LinedList"/>
    <dgm:cxn modelId="{E7447AE4-2748-4AEA-A729-E71DA53863C6}" type="presParOf" srcId="{69F9A191-5A14-47E0-AA70-634711AA8555}" destId="{9B78BB4E-A26E-4FE0-86C9-9C789F573048}" srcOrd="16" destOrd="0" presId="urn:microsoft.com/office/officeart/2008/layout/LinedList"/>
    <dgm:cxn modelId="{C375A8EA-5F73-4159-9585-45EC24B10A1B}" type="presParOf" srcId="{9B78BB4E-A26E-4FE0-86C9-9C789F573048}" destId="{84EF9641-B7FD-4202-BF24-090FC3826D2F}" srcOrd="0" destOrd="0" presId="urn:microsoft.com/office/officeart/2008/layout/LinedList"/>
    <dgm:cxn modelId="{D2B6C7D2-82C3-4F86-B0A6-BD91EABA77E7}" type="presParOf" srcId="{9B78BB4E-A26E-4FE0-86C9-9C789F573048}" destId="{5ADD4288-6E30-4BB4-B03A-87B163D0384C}" srcOrd="1" destOrd="0" presId="urn:microsoft.com/office/officeart/2008/layout/LinedList"/>
    <dgm:cxn modelId="{70FFAF11-ABA7-486F-A968-B246D1313997}" type="presParOf" srcId="{9B78BB4E-A26E-4FE0-86C9-9C789F573048}" destId="{8E7D0722-40C4-43AB-AC4D-3189E8513FD7}" srcOrd="2" destOrd="0" presId="urn:microsoft.com/office/officeart/2008/layout/LinedList"/>
    <dgm:cxn modelId="{E4369C20-C9E7-4B0D-8B8C-FD1C24B3DE92}" type="presParOf" srcId="{69F9A191-5A14-47E0-AA70-634711AA8555}" destId="{235FFE1B-A67E-484C-8AC0-FB3B340F8EFE}" srcOrd="17" destOrd="0" presId="urn:microsoft.com/office/officeart/2008/layout/LinedList"/>
    <dgm:cxn modelId="{3AB6F9D0-E683-4043-9A6E-742927654674}" type="presParOf" srcId="{69F9A191-5A14-47E0-AA70-634711AA8555}" destId="{863D89C6-D12A-40F8-ACB2-C1A4E7445E27}" srcOrd="18" destOrd="0" presId="urn:microsoft.com/office/officeart/2008/layout/LinedList"/>
    <dgm:cxn modelId="{8B5EE3E8-5D5D-4045-8D9C-6FAAB87EB11E}" type="presParOf" srcId="{69F9A191-5A14-47E0-AA70-634711AA8555}" destId="{BD8DA7F9-4FE0-446D-856D-1C97BF4DED36}" srcOrd="19" destOrd="0" presId="urn:microsoft.com/office/officeart/2008/layout/LinedList"/>
    <dgm:cxn modelId="{7DEA9572-3AC7-4139-B1AA-6D1BCD8C828B}" type="presParOf" srcId="{BD8DA7F9-4FE0-446D-856D-1C97BF4DED36}" destId="{6D1CD05C-5EA3-4E37-8154-89C0A0E473CB}" srcOrd="0" destOrd="0" presId="urn:microsoft.com/office/officeart/2008/layout/LinedList"/>
    <dgm:cxn modelId="{71E67668-EC4E-40CF-BFF3-295FDB2E3482}" type="presParOf" srcId="{BD8DA7F9-4FE0-446D-856D-1C97BF4DED36}" destId="{A868AD49-E72C-4186-9D66-7D889ED1B919}" srcOrd="1" destOrd="0" presId="urn:microsoft.com/office/officeart/2008/layout/LinedList"/>
    <dgm:cxn modelId="{E8EBFB9B-98DF-453B-9529-57BE070819A8}" type="presParOf" srcId="{BD8DA7F9-4FE0-446D-856D-1C97BF4DED36}" destId="{A7911F3D-133B-4FDA-9EAC-D161F5C16A6E}" srcOrd="2" destOrd="0" presId="urn:microsoft.com/office/officeart/2008/layout/LinedList"/>
    <dgm:cxn modelId="{C6BCE7C2-D264-4541-80ED-526DF2A54103}" type="presParOf" srcId="{69F9A191-5A14-47E0-AA70-634711AA8555}" destId="{C732FF78-FC4B-4CA4-9800-123C876B743A}" srcOrd="20" destOrd="0" presId="urn:microsoft.com/office/officeart/2008/layout/LinedList"/>
    <dgm:cxn modelId="{DD110F2D-F255-4CDB-9603-C74EDAA91664}" type="presParOf" srcId="{69F9A191-5A14-47E0-AA70-634711AA8555}" destId="{80DC0757-C208-4658-BC50-2DF5717BEDC6}" srcOrd="21" destOrd="0" presId="urn:microsoft.com/office/officeart/2008/layout/LinedList"/>
  </dgm:cxnLst>
  <dgm:bg/>
  <dgm:whole/>
  <dgm:extLst>
    <a:ext uri="http://schemas.microsoft.com/office/drawing/2008/diagram">
      <dsp:dataModelExt xmlns=""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6C214A-88DD-41F9-8DB6-7607FF19EB48}" type="doc">
      <dgm:prSet loTypeId="urn:microsoft.com/office/officeart/2005/8/layout/hierarchy2" loCatId="hierarchy" qsTypeId="urn:microsoft.com/office/officeart/2005/8/quickstyle/simple3" qsCatId="simple" csTypeId="urn:microsoft.com/office/officeart/2005/8/colors/colorful4" csCatId="colorful" phldr="1"/>
      <dgm:spPr/>
      <dgm:t>
        <a:bodyPr/>
        <a:lstStyle/>
        <a:p>
          <a:endParaRPr lang="zh-CN" altLang="en-US"/>
        </a:p>
      </dgm:t>
    </dgm:pt>
    <dgm:pt modelId="{21160C1A-02CF-4449-93A7-25A2BE952FF3}">
      <dgm:prSet phldrT="[文本]" custT="1"/>
      <dgm:spPr/>
      <dgm:t>
        <a:bodyPr/>
        <a:lstStyle/>
        <a:p>
          <a:r>
            <a:rPr lang="zh-CN" altLang="en-US" sz="2000" smtClean="0"/>
            <a:t>“三心二意”处理数据</a:t>
          </a:r>
          <a:endParaRPr lang="zh-CN" altLang="en-US" sz="2000"/>
        </a:p>
      </dgm:t>
    </dgm:pt>
    <dgm:pt modelId="{3AC625CE-19BD-4CE3-8C7F-7C2CB13C4A82}" type="parTrans" cxnId="{FCA54D2D-987E-4DAB-A391-9C0E55A01BA6}">
      <dgm:prSet/>
      <dgm:spPr/>
      <dgm:t>
        <a:bodyPr/>
        <a:lstStyle/>
        <a:p>
          <a:endParaRPr lang="zh-CN" altLang="en-US" sz="2000"/>
        </a:p>
      </dgm:t>
    </dgm:pt>
    <dgm:pt modelId="{428FBA53-591D-41D3-92B1-96B9BCB8A151}" type="sibTrans" cxnId="{FCA54D2D-987E-4DAB-A391-9C0E55A01BA6}">
      <dgm:prSet/>
      <dgm:spPr/>
      <dgm:t>
        <a:bodyPr/>
        <a:lstStyle/>
        <a:p>
          <a:endParaRPr lang="zh-CN" altLang="en-US" sz="2000"/>
        </a:p>
      </dgm:t>
    </dgm:pt>
    <dgm:pt modelId="{C665B0E2-C71C-410C-9A60-B7AC1B17FCB7}">
      <dgm:prSet phldrT="[文本]" custT="1"/>
      <dgm:spPr/>
      <dgm:t>
        <a:bodyPr/>
        <a:lstStyle/>
        <a:p>
          <a:r>
            <a:rPr lang="zh-CN" altLang="en-US" sz="2000" smtClean="0"/>
            <a:t>信心</a:t>
          </a:r>
          <a:endParaRPr lang="zh-CN" altLang="en-US" sz="2000"/>
        </a:p>
      </dgm:t>
    </dgm:pt>
    <dgm:pt modelId="{184A1E9B-B718-4DD8-AA30-BB4969A96582}" type="parTrans" cxnId="{D08661BF-DDAD-4AC5-A098-86E6090DC9E4}">
      <dgm:prSet custT="1"/>
      <dgm:spPr/>
      <dgm:t>
        <a:bodyPr/>
        <a:lstStyle/>
        <a:p>
          <a:endParaRPr lang="zh-CN" altLang="en-US" sz="2000"/>
        </a:p>
      </dgm:t>
    </dgm:pt>
    <dgm:pt modelId="{D003FC82-D5EB-464E-BBB9-DC8A24081DA8}" type="sibTrans" cxnId="{D08661BF-DDAD-4AC5-A098-86E6090DC9E4}">
      <dgm:prSet/>
      <dgm:spPr/>
      <dgm:t>
        <a:bodyPr/>
        <a:lstStyle/>
        <a:p>
          <a:endParaRPr lang="zh-CN" altLang="en-US" sz="2000"/>
        </a:p>
      </dgm:t>
    </dgm:pt>
    <dgm:pt modelId="{41130366-4C9F-4E46-8345-CDABC69274D0}">
      <dgm:prSet phldrT="[文本]" custT="1"/>
      <dgm:spPr/>
      <dgm:t>
        <a:bodyPr/>
        <a:lstStyle/>
        <a:p>
          <a:pPr algn="l"/>
          <a:r>
            <a:rPr lang="zh-CN" altLang="en-US" sz="1400" smtClean="0"/>
            <a:t>    什么是信心？</a:t>
          </a:r>
          <a:endParaRPr lang="en-US" altLang="zh-CN" sz="1400" smtClean="0"/>
        </a:p>
        <a:p>
          <a:pPr algn="l"/>
          <a:r>
            <a:rPr lang="zh-CN" altLang="en-US" sz="1400" smtClean="0"/>
            <a:t>    信心是指未看见任何未来时，你依然</a:t>
          </a:r>
          <a:endParaRPr lang="en-US" altLang="zh-CN" sz="1400" smtClean="0"/>
        </a:p>
        <a:p>
          <a:pPr algn="l"/>
          <a:r>
            <a:rPr lang="en-US" altLang="zh-CN" sz="1400" smtClean="0"/>
            <a:t>    </a:t>
          </a:r>
          <a:r>
            <a:rPr lang="zh-CN" altLang="en-US" sz="1400" smtClean="0"/>
            <a:t>怀抱希望，坚持下去。</a:t>
          </a:r>
          <a:endParaRPr lang="zh-CN" altLang="en-US" sz="1400"/>
        </a:p>
      </dgm:t>
    </dgm:pt>
    <dgm:pt modelId="{3E0291A4-59FF-45FC-B3F1-6653AFB1E22D}" type="parTrans" cxnId="{6ACE9703-AD61-4621-B249-F353CBAA5F4B}">
      <dgm:prSet custT="1"/>
      <dgm:spPr/>
      <dgm:t>
        <a:bodyPr/>
        <a:lstStyle/>
        <a:p>
          <a:endParaRPr lang="zh-CN" altLang="en-US" sz="2000"/>
        </a:p>
      </dgm:t>
    </dgm:pt>
    <dgm:pt modelId="{F8535AE0-BC41-40BB-9E3B-59935FF8D8CA}" type="sibTrans" cxnId="{6ACE9703-AD61-4621-B249-F353CBAA5F4B}">
      <dgm:prSet/>
      <dgm:spPr/>
      <dgm:t>
        <a:bodyPr/>
        <a:lstStyle/>
        <a:p>
          <a:endParaRPr lang="zh-CN" altLang="en-US" sz="2000"/>
        </a:p>
      </dgm:t>
    </dgm:pt>
    <dgm:pt modelId="{6479E7AF-4212-495A-8EED-7F24E8F9DEAB}">
      <dgm:prSet phldrT="[文本]" custT="1"/>
      <dgm:spPr/>
      <dgm:t>
        <a:bodyPr/>
        <a:lstStyle/>
        <a:p>
          <a:r>
            <a:rPr lang="zh-CN" altLang="en-US" sz="2000" smtClean="0"/>
            <a:t>细心</a:t>
          </a:r>
          <a:endParaRPr lang="zh-CN" altLang="en-US" sz="2000"/>
        </a:p>
      </dgm:t>
    </dgm:pt>
    <dgm:pt modelId="{5419F3CF-6867-4929-A31C-3CF1921BB025}" type="parTrans" cxnId="{5DE9FF3A-17CD-468D-8002-A4C02419B0E4}">
      <dgm:prSet custT="1"/>
      <dgm:spPr/>
      <dgm:t>
        <a:bodyPr/>
        <a:lstStyle/>
        <a:p>
          <a:endParaRPr lang="zh-CN" altLang="en-US" sz="2000"/>
        </a:p>
      </dgm:t>
    </dgm:pt>
    <dgm:pt modelId="{CEF3875D-3110-4670-A9D9-85ED63E4BD85}" type="sibTrans" cxnId="{5DE9FF3A-17CD-468D-8002-A4C02419B0E4}">
      <dgm:prSet/>
      <dgm:spPr/>
      <dgm:t>
        <a:bodyPr/>
        <a:lstStyle/>
        <a:p>
          <a:endParaRPr lang="zh-CN" altLang="en-US" sz="2000"/>
        </a:p>
      </dgm:t>
    </dgm:pt>
    <dgm:pt modelId="{DD2FF6A5-AB0C-44D3-8936-73C9625F06CC}">
      <dgm:prSet phldrT="[文本]" custT="1"/>
      <dgm:spPr/>
      <dgm:t>
        <a:bodyPr/>
        <a:lstStyle/>
        <a:p>
          <a:pPr algn="l"/>
          <a:r>
            <a:rPr lang="en-US" altLang="zh-CN" sz="1400" smtClean="0"/>
            <a:t>    1%</a:t>
          </a:r>
          <a:r>
            <a:rPr lang="zh-CN" altLang="en-US" sz="1400" smtClean="0"/>
            <a:t>的错误</a:t>
          </a:r>
          <a:r>
            <a:rPr lang="en-US" altLang="zh-CN" sz="1400" smtClean="0"/>
            <a:t>=100%</a:t>
          </a:r>
          <a:r>
            <a:rPr lang="zh-CN" altLang="en-US" sz="1400" smtClean="0"/>
            <a:t>的失败</a:t>
          </a:r>
          <a:endParaRPr lang="zh-CN" altLang="en-US" sz="1400"/>
        </a:p>
      </dgm:t>
    </dgm:pt>
    <dgm:pt modelId="{FE95AACE-1633-4A18-AE4D-B0DA636ABA0F}" type="parTrans" cxnId="{37308C88-8100-4C64-B4DE-7378670C2BFF}">
      <dgm:prSet custT="1"/>
      <dgm:spPr/>
      <dgm:t>
        <a:bodyPr/>
        <a:lstStyle/>
        <a:p>
          <a:endParaRPr lang="zh-CN" altLang="en-US" sz="2000"/>
        </a:p>
      </dgm:t>
    </dgm:pt>
    <dgm:pt modelId="{75A7CE4A-CCF4-4558-AFB4-186A5DC076BA}" type="sibTrans" cxnId="{37308C88-8100-4C64-B4DE-7378670C2BFF}">
      <dgm:prSet/>
      <dgm:spPr/>
      <dgm:t>
        <a:bodyPr/>
        <a:lstStyle/>
        <a:p>
          <a:endParaRPr lang="zh-CN" altLang="en-US" sz="2000"/>
        </a:p>
      </dgm:t>
    </dgm:pt>
    <dgm:pt modelId="{0CB45CBE-CB00-4F17-B196-C74C37B2A8F0}">
      <dgm:prSet phldrT="[文本]" custT="1"/>
      <dgm:spPr/>
      <dgm:t>
        <a:bodyPr/>
        <a:lstStyle/>
        <a:p>
          <a:r>
            <a:rPr lang="zh-CN" altLang="en-US" sz="2000" smtClean="0"/>
            <a:t>平常心</a:t>
          </a:r>
          <a:endParaRPr lang="zh-CN" altLang="en-US" sz="2000"/>
        </a:p>
      </dgm:t>
    </dgm:pt>
    <dgm:pt modelId="{9C48F8EA-08DC-4C6B-BA7E-91FCFB3768BC}" type="parTrans" cxnId="{315A679A-2405-45F2-AEC1-25585C2E38CC}">
      <dgm:prSet custT="1"/>
      <dgm:spPr/>
      <dgm:t>
        <a:bodyPr/>
        <a:lstStyle/>
        <a:p>
          <a:endParaRPr lang="zh-CN" altLang="en-US" sz="2000"/>
        </a:p>
      </dgm:t>
    </dgm:pt>
    <dgm:pt modelId="{F62D8E7F-3F05-44AF-8547-B58B4A0F660F}" type="sibTrans" cxnId="{315A679A-2405-45F2-AEC1-25585C2E38CC}">
      <dgm:prSet/>
      <dgm:spPr/>
      <dgm:t>
        <a:bodyPr/>
        <a:lstStyle/>
        <a:p>
          <a:endParaRPr lang="zh-CN" altLang="en-US" sz="2000"/>
        </a:p>
      </dgm:t>
    </dgm:pt>
    <dgm:pt modelId="{97EFC2C6-E752-4104-A74E-839F2CF076A7}">
      <dgm:prSet phldrT="[文本]" custT="1"/>
      <dgm:spPr/>
      <dgm:t>
        <a:bodyPr/>
        <a:lstStyle/>
        <a:p>
          <a:r>
            <a:rPr lang="zh-CN" altLang="en-US" sz="2000" smtClean="0"/>
            <a:t>诚意</a:t>
          </a:r>
          <a:endParaRPr lang="zh-CN" altLang="en-US" sz="2000"/>
        </a:p>
      </dgm:t>
    </dgm:pt>
    <dgm:pt modelId="{32A74F5D-B3E4-45FF-950E-F3B5C5D65B36}" type="parTrans" cxnId="{CD294D78-BF62-47DF-9BBA-6C03B70B1E2E}">
      <dgm:prSet custT="1"/>
      <dgm:spPr/>
      <dgm:t>
        <a:bodyPr/>
        <a:lstStyle/>
        <a:p>
          <a:endParaRPr lang="zh-CN" altLang="en-US" sz="2000"/>
        </a:p>
      </dgm:t>
    </dgm:pt>
    <dgm:pt modelId="{AE6DEEE4-932E-41F1-AEC5-3CB55876161A}" type="sibTrans" cxnId="{CD294D78-BF62-47DF-9BBA-6C03B70B1E2E}">
      <dgm:prSet/>
      <dgm:spPr/>
      <dgm:t>
        <a:bodyPr/>
        <a:lstStyle/>
        <a:p>
          <a:endParaRPr lang="zh-CN" altLang="en-US" sz="2000"/>
        </a:p>
      </dgm:t>
    </dgm:pt>
    <dgm:pt modelId="{D8EC0F6B-66E0-4315-98D9-6FD4C7739986}">
      <dgm:prSet phldrT="[文本]" custT="1"/>
      <dgm:spPr/>
      <dgm:t>
        <a:bodyPr/>
        <a:lstStyle/>
        <a:p>
          <a:r>
            <a:rPr lang="zh-CN" altLang="en-US" sz="2000" smtClean="0"/>
            <a:t>合老板意</a:t>
          </a:r>
          <a:endParaRPr lang="zh-CN" altLang="en-US" sz="2000"/>
        </a:p>
      </dgm:t>
    </dgm:pt>
    <dgm:pt modelId="{1D552A64-1D2E-4036-8D41-800A2F69FA97}" type="parTrans" cxnId="{3F1BEB72-9C88-4A47-8020-58B919DEFBD1}">
      <dgm:prSet custT="1"/>
      <dgm:spPr/>
      <dgm:t>
        <a:bodyPr/>
        <a:lstStyle/>
        <a:p>
          <a:endParaRPr lang="zh-CN" altLang="en-US" sz="2000"/>
        </a:p>
      </dgm:t>
    </dgm:pt>
    <dgm:pt modelId="{6E3EEC30-F4B4-4B1A-AD19-1DE99A30F149}" type="sibTrans" cxnId="{3F1BEB72-9C88-4A47-8020-58B919DEFBD1}">
      <dgm:prSet/>
      <dgm:spPr/>
      <dgm:t>
        <a:bodyPr/>
        <a:lstStyle/>
        <a:p>
          <a:endParaRPr lang="zh-CN" altLang="en-US" sz="2000"/>
        </a:p>
      </dgm:t>
    </dgm:pt>
    <dgm:pt modelId="{BACEE35B-9A24-4C87-A509-B96CEB86784C}">
      <dgm:prSet phldrT="[文本]" custT="1"/>
      <dgm:spPr/>
      <dgm:t>
        <a:bodyPr/>
        <a:lstStyle/>
        <a:p>
          <a:pPr algn="l"/>
          <a:r>
            <a:rPr lang="zh-CN" altLang="en-US" sz="1400" smtClean="0"/>
            <a:t>    第一，老板永远是对的；</a:t>
          </a:r>
          <a:endParaRPr lang="en-US" altLang="zh-CN" sz="1400" smtClean="0"/>
        </a:p>
        <a:p>
          <a:pPr algn="l"/>
          <a:r>
            <a:rPr lang="zh-CN" altLang="en-US" sz="1400" smtClean="0"/>
            <a:t>    第二，如果老板错了，请参考第一条。</a:t>
          </a:r>
          <a:endParaRPr lang="zh-CN" altLang="en-US" sz="1400"/>
        </a:p>
      </dgm:t>
    </dgm:pt>
    <dgm:pt modelId="{ED5ADB69-22B4-42CC-ADAB-98B5F804B62B}" type="parTrans" cxnId="{42F35FF0-B92E-48D8-92B0-3D8968EC7965}">
      <dgm:prSet custT="1"/>
      <dgm:spPr/>
      <dgm:t>
        <a:bodyPr/>
        <a:lstStyle/>
        <a:p>
          <a:endParaRPr lang="zh-CN" altLang="en-US" sz="2000"/>
        </a:p>
      </dgm:t>
    </dgm:pt>
    <dgm:pt modelId="{FB248410-5236-41D3-9AC6-F2098A7460A6}" type="sibTrans" cxnId="{42F35FF0-B92E-48D8-92B0-3D8968EC7965}">
      <dgm:prSet/>
      <dgm:spPr/>
      <dgm:t>
        <a:bodyPr/>
        <a:lstStyle/>
        <a:p>
          <a:endParaRPr lang="zh-CN" altLang="en-US" sz="2000"/>
        </a:p>
      </dgm:t>
    </dgm:pt>
    <dgm:pt modelId="{82146471-9C9C-41DD-A98F-FBEB92E0E21E}" type="pres">
      <dgm:prSet presAssocID="{286C214A-88DD-41F9-8DB6-7607FF19EB48}" presName="diagram" presStyleCnt="0">
        <dgm:presLayoutVars>
          <dgm:chPref val="1"/>
          <dgm:dir/>
          <dgm:animOne val="branch"/>
          <dgm:animLvl val="lvl"/>
          <dgm:resizeHandles val="exact"/>
        </dgm:presLayoutVars>
      </dgm:prSet>
      <dgm:spPr/>
      <dgm:t>
        <a:bodyPr/>
        <a:lstStyle/>
        <a:p>
          <a:endParaRPr lang="zh-CN" altLang="en-US"/>
        </a:p>
      </dgm:t>
    </dgm:pt>
    <dgm:pt modelId="{20B23136-C8B8-4346-9866-B6E32970F490}" type="pres">
      <dgm:prSet presAssocID="{21160C1A-02CF-4449-93A7-25A2BE952FF3}" presName="root1" presStyleCnt="0"/>
      <dgm:spPr/>
      <dgm:t>
        <a:bodyPr/>
        <a:lstStyle/>
        <a:p>
          <a:endParaRPr lang="zh-CN" altLang="en-US"/>
        </a:p>
      </dgm:t>
    </dgm:pt>
    <dgm:pt modelId="{C434E3C1-A234-4D3E-91B7-4DECC54BE06A}" type="pres">
      <dgm:prSet presAssocID="{21160C1A-02CF-4449-93A7-25A2BE952FF3}" presName="LevelOneTextNode" presStyleLbl="node0" presStyleIdx="0" presStyleCnt="1">
        <dgm:presLayoutVars>
          <dgm:chPref val="3"/>
        </dgm:presLayoutVars>
      </dgm:prSet>
      <dgm:spPr/>
      <dgm:t>
        <a:bodyPr/>
        <a:lstStyle/>
        <a:p>
          <a:endParaRPr lang="zh-CN" altLang="en-US"/>
        </a:p>
      </dgm:t>
    </dgm:pt>
    <dgm:pt modelId="{C454CA7B-3C0B-4790-BD57-8F02E5FB03A5}" type="pres">
      <dgm:prSet presAssocID="{21160C1A-02CF-4449-93A7-25A2BE952FF3}" presName="level2hierChild" presStyleCnt="0"/>
      <dgm:spPr/>
      <dgm:t>
        <a:bodyPr/>
        <a:lstStyle/>
        <a:p>
          <a:endParaRPr lang="zh-CN" altLang="en-US"/>
        </a:p>
      </dgm:t>
    </dgm:pt>
    <dgm:pt modelId="{8B7A250A-2F24-4554-8A11-1F7AB44F8336}" type="pres">
      <dgm:prSet presAssocID="{184A1E9B-B718-4DD8-AA30-BB4969A96582}" presName="conn2-1" presStyleLbl="parChTrans1D2" presStyleIdx="0" presStyleCnt="5"/>
      <dgm:spPr/>
      <dgm:t>
        <a:bodyPr/>
        <a:lstStyle/>
        <a:p>
          <a:endParaRPr lang="zh-CN" altLang="en-US"/>
        </a:p>
      </dgm:t>
    </dgm:pt>
    <dgm:pt modelId="{9FDE25D1-4814-4639-9F6A-4EA31B3CCA56}" type="pres">
      <dgm:prSet presAssocID="{184A1E9B-B718-4DD8-AA30-BB4969A96582}" presName="connTx" presStyleLbl="parChTrans1D2" presStyleIdx="0" presStyleCnt="5"/>
      <dgm:spPr/>
      <dgm:t>
        <a:bodyPr/>
        <a:lstStyle/>
        <a:p>
          <a:endParaRPr lang="zh-CN" altLang="en-US"/>
        </a:p>
      </dgm:t>
    </dgm:pt>
    <dgm:pt modelId="{68D3F9C0-51CD-4FBD-990D-3CB6E1A5DD93}" type="pres">
      <dgm:prSet presAssocID="{C665B0E2-C71C-410C-9A60-B7AC1B17FCB7}" presName="root2" presStyleCnt="0"/>
      <dgm:spPr/>
      <dgm:t>
        <a:bodyPr/>
        <a:lstStyle/>
        <a:p>
          <a:endParaRPr lang="zh-CN" altLang="en-US"/>
        </a:p>
      </dgm:t>
    </dgm:pt>
    <dgm:pt modelId="{4EC1EAD2-06E9-4F60-835F-DAF1A05D444C}" type="pres">
      <dgm:prSet presAssocID="{C665B0E2-C71C-410C-9A60-B7AC1B17FCB7}" presName="LevelTwoTextNode" presStyleLbl="node2" presStyleIdx="0" presStyleCnt="5">
        <dgm:presLayoutVars>
          <dgm:chPref val="3"/>
        </dgm:presLayoutVars>
      </dgm:prSet>
      <dgm:spPr/>
      <dgm:t>
        <a:bodyPr/>
        <a:lstStyle/>
        <a:p>
          <a:endParaRPr lang="zh-CN" altLang="en-US"/>
        </a:p>
      </dgm:t>
    </dgm:pt>
    <dgm:pt modelId="{7D3B93C4-EC08-447D-84CA-1E65EFF2843D}" type="pres">
      <dgm:prSet presAssocID="{C665B0E2-C71C-410C-9A60-B7AC1B17FCB7}" presName="level3hierChild" presStyleCnt="0"/>
      <dgm:spPr/>
      <dgm:t>
        <a:bodyPr/>
        <a:lstStyle/>
        <a:p>
          <a:endParaRPr lang="zh-CN" altLang="en-US"/>
        </a:p>
      </dgm:t>
    </dgm:pt>
    <dgm:pt modelId="{B4B54141-C360-493C-8517-BB13C06D46EF}" type="pres">
      <dgm:prSet presAssocID="{3E0291A4-59FF-45FC-B3F1-6653AFB1E22D}" presName="conn2-1" presStyleLbl="parChTrans1D3" presStyleIdx="0" presStyleCnt="3"/>
      <dgm:spPr/>
      <dgm:t>
        <a:bodyPr/>
        <a:lstStyle/>
        <a:p>
          <a:endParaRPr lang="zh-CN" altLang="en-US"/>
        </a:p>
      </dgm:t>
    </dgm:pt>
    <dgm:pt modelId="{404DB804-DE12-40BA-A3DE-BDFFF580F0E0}" type="pres">
      <dgm:prSet presAssocID="{3E0291A4-59FF-45FC-B3F1-6653AFB1E22D}" presName="connTx" presStyleLbl="parChTrans1D3" presStyleIdx="0" presStyleCnt="3"/>
      <dgm:spPr/>
      <dgm:t>
        <a:bodyPr/>
        <a:lstStyle/>
        <a:p>
          <a:endParaRPr lang="zh-CN" altLang="en-US"/>
        </a:p>
      </dgm:t>
    </dgm:pt>
    <dgm:pt modelId="{1FE5968C-2D5E-4940-A201-0C79414AC6D8}" type="pres">
      <dgm:prSet presAssocID="{41130366-4C9F-4E46-8345-CDABC69274D0}" presName="root2" presStyleCnt="0"/>
      <dgm:spPr/>
      <dgm:t>
        <a:bodyPr/>
        <a:lstStyle/>
        <a:p>
          <a:endParaRPr lang="zh-CN" altLang="en-US"/>
        </a:p>
      </dgm:t>
    </dgm:pt>
    <dgm:pt modelId="{7C4ECD42-3A73-4891-9BBD-31CF978924CC}" type="pres">
      <dgm:prSet presAssocID="{41130366-4C9F-4E46-8345-CDABC69274D0}" presName="LevelTwoTextNode" presStyleLbl="node3" presStyleIdx="0" presStyleCnt="3" custScaleX="187140">
        <dgm:presLayoutVars>
          <dgm:chPref val="3"/>
        </dgm:presLayoutVars>
      </dgm:prSet>
      <dgm:spPr/>
      <dgm:t>
        <a:bodyPr/>
        <a:lstStyle/>
        <a:p>
          <a:endParaRPr lang="zh-CN" altLang="en-US"/>
        </a:p>
      </dgm:t>
    </dgm:pt>
    <dgm:pt modelId="{5C3008C1-A87A-4017-AD48-FA52FAB02702}" type="pres">
      <dgm:prSet presAssocID="{41130366-4C9F-4E46-8345-CDABC69274D0}" presName="level3hierChild" presStyleCnt="0"/>
      <dgm:spPr/>
      <dgm:t>
        <a:bodyPr/>
        <a:lstStyle/>
        <a:p>
          <a:endParaRPr lang="zh-CN" altLang="en-US"/>
        </a:p>
      </dgm:t>
    </dgm:pt>
    <dgm:pt modelId="{0E5F7B5C-E03F-4913-B991-1A1F8F3A9270}" type="pres">
      <dgm:prSet presAssocID="{5419F3CF-6867-4929-A31C-3CF1921BB025}" presName="conn2-1" presStyleLbl="parChTrans1D2" presStyleIdx="1" presStyleCnt="5"/>
      <dgm:spPr/>
      <dgm:t>
        <a:bodyPr/>
        <a:lstStyle/>
        <a:p>
          <a:endParaRPr lang="zh-CN" altLang="en-US"/>
        </a:p>
      </dgm:t>
    </dgm:pt>
    <dgm:pt modelId="{69330365-E31C-4E3D-BCE2-7110638800E3}" type="pres">
      <dgm:prSet presAssocID="{5419F3CF-6867-4929-A31C-3CF1921BB025}" presName="connTx" presStyleLbl="parChTrans1D2" presStyleIdx="1" presStyleCnt="5"/>
      <dgm:spPr/>
      <dgm:t>
        <a:bodyPr/>
        <a:lstStyle/>
        <a:p>
          <a:endParaRPr lang="zh-CN" altLang="en-US"/>
        </a:p>
      </dgm:t>
    </dgm:pt>
    <dgm:pt modelId="{ECB12C83-FB06-4560-AA07-73725B63F84E}" type="pres">
      <dgm:prSet presAssocID="{6479E7AF-4212-495A-8EED-7F24E8F9DEAB}" presName="root2" presStyleCnt="0"/>
      <dgm:spPr/>
      <dgm:t>
        <a:bodyPr/>
        <a:lstStyle/>
        <a:p>
          <a:endParaRPr lang="zh-CN" altLang="en-US"/>
        </a:p>
      </dgm:t>
    </dgm:pt>
    <dgm:pt modelId="{3791DA4D-2102-4E29-BB78-1112D1BEEDF5}" type="pres">
      <dgm:prSet presAssocID="{6479E7AF-4212-495A-8EED-7F24E8F9DEAB}" presName="LevelTwoTextNode" presStyleLbl="node2" presStyleIdx="1" presStyleCnt="5">
        <dgm:presLayoutVars>
          <dgm:chPref val="3"/>
        </dgm:presLayoutVars>
      </dgm:prSet>
      <dgm:spPr/>
      <dgm:t>
        <a:bodyPr/>
        <a:lstStyle/>
        <a:p>
          <a:endParaRPr lang="zh-CN" altLang="en-US"/>
        </a:p>
      </dgm:t>
    </dgm:pt>
    <dgm:pt modelId="{E4D47997-7A77-4641-9D75-718FA1667C8F}" type="pres">
      <dgm:prSet presAssocID="{6479E7AF-4212-495A-8EED-7F24E8F9DEAB}" presName="level3hierChild" presStyleCnt="0"/>
      <dgm:spPr/>
      <dgm:t>
        <a:bodyPr/>
        <a:lstStyle/>
        <a:p>
          <a:endParaRPr lang="zh-CN" altLang="en-US"/>
        </a:p>
      </dgm:t>
    </dgm:pt>
    <dgm:pt modelId="{F04ED6C4-7923-49AE-BB09-15E0C6FA1094}" type="pres">
      <dgm:prSet presAssocID="{FE95AACE-1633-4A18-AE4D-B0DA636ABA0F}" presName="conn2-1" presStyleLbl="parChTrans1D3" presStyleIdx="1" presStyleCnt="3"/>
      <dgm:spPr/>
      <dgm:t>
        <a:bodyPr/>
        <a:lstStyle/>
        <a:p>
          <a:endParaRPr lang="zh-CN" altLang="en-US"/>
        </a:p>
      </dgm:t>
    </dgm:pt>
    <dgm:pt modelId="{5218649B-7B50-4FD8-A8A0-80652175C943}" type="pres">
      <dgm:prSet presAssocID="{FE95AACE-1633-4A18-AE4D-B0DA636ABA0F}" presName="connTx" presStyleLbl="parChTrans1D3" presStyleIdx="1" presStyleCnt="3"/>
      <dgm:spPr/>
      <dgm:t>
        <a:bodyPr/>
        <a:lstStyle/>
        <a:p>
          <a:endParaRPr lang="zh-CN" altLang="en-US"/>
        </a:p>
      </dgm:t>
    </dgm:pt>
    <dgm:pt modelId="{9A52488D-B959-4898-B1E8-FC43049EA4D7}" type="pres">
      <dgm:prSet presAssocID="{DD2FF6A5-AB0C-44D3-8936-73C9625F06CC}" presName="root2" presStyleCnt="0"/>
      <dgm:spPr/>
      <dgm:t>
        <a:bodyPr/>
        <a:lstStyle/>
        <a:p>
          <a:endParaRPr lang="zh-CN" altLang="en-US"/>
        </a:p>
      </dgm:t>
    </dgm:pt>
    <dgm:pt modelId="{BD96A28D-F322-4338-B32E-E709E4388333}" type="pres">
      <dgm:prSet presAssocID="{DD2FF6A5-AB0C-44D3-8936-73C9625F06CC}" presName="LevelTwoTextNode" presStyleLbl="node3" presStyleIdx="1" presStyleCnt="3" custScaleX="182794">
        <dgm:presLayoutVars>
          <dgm:chPref val="3"/>
        </dgm:presLayoutVars>
      </dgm:prSet>
      <dgm:spPr/>
      <dgm:t>
        <a:bodyPr/>
        <a:lstStyle/>
        <a:p>
          <a:endParaRPr lang="zh-CN" altLang="en-US"/>
        </a:p>
      </dgm:t>
    </dgm:pt>
    <dgm:pt modelId="{45DCEC6F-B7DE-4F45-9829-EBB6203484C3}" type="pres">
      <dgm:prSet presAssocID="{DD2FF6A5-AB0C-44D3-8936-73C9625F06CC}" presName="level3hierChild" presStyleCnt="0"/>
      <dgm:spPr/>
      <dgm:t>
        <a:bodyPr/>
        <a:lstStyle/>
        <a:p>
          <a:endParaRPr lang="zh-CN" altLang="en-US"/>
        </a:p>
      </dgm:t>
    </dgm:pt>
    <dgm:pt modelId="{1F9371D9-B170-4F55-BEC7-839AD8BD4390}" type="pres">
      <dgm:prSet presAssocID="{9C48F8EA-08DC-4C6B-BA7E-91FCFB3768BC}" presName="conn2-1" presStyleLbl="parChTrans1D2" presStyleIdx="2" presStyleCnt="5"/>
      <dgm:spPr/>
      <dgm:t>
        <a:bodyPr/>
        <a:lstStyle/>
        <a:p>
          <a:endParaRPr lang="zh-CN" altLang="en-US"/>
        </a:p>
      </dgm:t>
    </dgm:pt>
    <dgm:pt modelId="{0B66512B-9F50-4DE1-9463-5FDE06C6E579}" type="pres">
      <dgm:prSet presAssocID="{9C48F8EA-08DC-4C6B-BA7E-91FCFB3768BC}" presName="connTx" presStyleLbl="parChTrans1D2" presStyleIdx="2" presStyleCnt="5"/>
      <dgm:spPr/>
      <dgm:t>
        <a:bodyPr/>
        <a:lstStyle/>
        <a:p>
          <a:endParaRPr lang="zh-CN" altLang="en-US"/>
        </a:p>
      </dgm:t>
    </dgm:pt>
    <dgm:pt modelId="{7DF08568-FBF8-4217-B7A9-B12F10DB2DB4}" type="pres">
      <dgm:prSet presAssocID="{0CB45CBE-CB00-4F17-B196-C74C37B2A8F0}" presName="root2" presStyleCnt="0"/>
      <dgm:spPr/>
      <dgm:t>
        <a:bodyPr/>
        <a:lstStyle/>
        <a:p>
          <a:endParaRPr lang="zh-CN" altLang="en-US"/>
        </a:p>
      </dgm:t>
    </dgm:pt>
    <dgm:pt modelId="{727493D9-8459-4B9B-B908-74A176A920EF}" type="pres">
      <dgm:prSet presAssocID="{0CB45CBE-CB00-4F17-B196-C74C37B2A8F0}" presName="LevelTwoTextNode" presStyleLbl="node2" presStyleIdx="2" presStyleCnt="5">
        <dgm:presLayoutVars>
          <dgm:chPref val="3"/>
        </dgm:presLayoutVars>
      </dgm:prSet>
      <dgm:spPr/>
      <dgm:t>
        <a:bodyPr/>
        <a:lstStyle/>
        <a:p>
          <a:endParaRPr lang="zh-CN" altLang="en-US"/>
        </a:p>
      </dgm:t>
    </dgm:pt>
    <dgm:pt modelId="{6B25C770-F1D7-47C2-8A06-03D98F00CE40}" type="pres">
      <dgm:prSet presAssocID="{0CB45CBE-CB00-4F17-B196-C74C37B2A8F0}" presName="level3hierChild" presStyleCnt="0"/>
      <dgm:spPr/>
      <dgm:t>
        <a:bodyPr/>
        <a:lstStyle/>
        <a:p>
          <a:endParaRPr lang="zh-CN" altLang="en-US"/>
        </a:p>
      </dgm:t>
    </dgm:pt>
    <dgm:pt modelId="{6E451C19-0BC3-4B9B-B566-AAAC8E309027}" type="pres">
      <dgm:prSet presAssocID="{32A74F5D-B3E4-45FF-950E-F3B5C5D65B36}" presName="conn2-1" presStyleLbl="parChTrans1D2" presStyleIdx="3" presStyleCnt="5"/>
      <dgm:spPr/>
      <dgm:t>
        <a:bodyPr/>
        <a:lstStyle/>
        <a:p>
          <a:endParaRPr lang="zh-CN" altLang="en-US"/>
        </a:p>
      </dgm:t>
    </dgm:pt>
    <dgm:pt modelId="{0B9C77A4-D7CC-43E4-971D-67E2C83725D3}" type="pres">
      <dgm:prSet presAssocID="{32A74F5D-B3E4-45FF-950E-F3B5C5D65B36}" presName="connTx" presStyleLbl="parChTrans1D2" presStyleIdx="3" presStyleCnt="5"/>
      <dgm:spPr/>
      <dgm:t>
        <a:bodyPr/>
        <a:lstStyle/>
        <a:p>
          <a:endParaRPr lang="zh-CN" altLang="en-US"/>
        </a:p>
      </dgm:t>
    </dgm:pt>
    <dgm:pt modelId="{DFE986A1-EEBA-4E1D-B7B2-BB98199AE638}" type="pres">
      <dgm:prSet presAssocID="{97EFC2C6-E752-4104-A74E-839F2CF076A7}" presName="root2" presStyleCnt="0"/>
      <dgm:spPr/>
      <dgm:t>
        <a:bodyPr/>
        <a:lstStyle/>
        <a:p>
          <a:endParaRPr lang="zh-CN" altLang="en-US"/>
        </a:p>
      </dgm:t>
    </dgm:pt>
    <dgm:pt modelId="{6634126C-DA1A-4CB8-A9EE-A8E439E5C721}" type="pres">
      <dgm:prSet presAssocID="{97EFC2C6-E752-4104-A74E-839F2CF076A7}" presName="LevelTwoTextNode" presStyleLbl="node2" presStyleIdx="3" presStyleCnt="5">
        <dgm:presLayoutVars>
          <dgm:chPref val="3"/>
        </dgm:presLayoutVars>
      </dgm:prSet>
      <dgm:spPr/>
      <dgm:t>
        <a:bodyPr/>
        <a:lstStyle/>
        <a:p>
          <a:endParaRPr lang="zh-CN" altLang="en-US"/>
        </a:p>
      </dgm:t>
    </dgm:pt>
    <dgm:pt modelId="{4F2CA8D4-9A3C-4315-BBB3-2193B78C03C5}" type="pres">
      <dgm:prSet presAssocID="{97EFC2C6-E752-4104-A74E-839F2CF076A7}" presName="level3hierChild" presStyleCnt="0"/>
      <dgm:spPr/>
      <dgm:t>
        <a:bodyPr/>
        <a:lstStyle/>
        <a:p>
          <a:endParaRPr lang="zh-CN" altLang="en-US"/>
        </a:p>
      </dgm:t>
    </dgm:pt>
    <dgm:pt modelId="{C9AC5DFE-A1EE-49D4-B6FA-BC60FA742BF3}" type="pres">
      <dgm:prSet presAssocID="{1D552A64-1D2E-4036-8D41-800A2F69FA97}" presName="conn2-1" presStyleLbl="parChTrans1D2" presStyleIdx="4" presStyleCnt="5"/>
      <dgm:spPr/>
      <dgm:t>
        <a:bodyPr/>
        <a:lstStyle/>
        <a:p>
          <a:endParaRPr lang="zh-CN" altLang="en-US"/>
        </a:p>
      </dgm:t>
    </dgm:pt>
    <dgm:pt modelId="{801879B1-0628-4F32-AA24-0787B679E85E}" type="pres">
      <dgm:prSet presAssocID="{1D552A64-1D2E-4036-8D41-800A2F69FA97}" presName="connTx" presStyleLbl="parChTrans1D2" presStyleIdx="4" presStyleCnt="5"/>
      <dgm:spPr/>
      <dgm:t>
        <a:bodyPr/>
        <a:lstStyle/>
        <a:p>
          <a:endParaRPr lang="zh-CN" altLang="en-US"/>
        </a:p>
      </dgm:t>
    </dgm:pt>
    <dgm:pt modelId="{9E9FB3B0-0D67-45DE-954F-8458A684B7B4}" type="pres">
      <dgm:prSet presAssocID="{D8EC0F6B-66E0-4315-98D9-6FD4C7739986}" presName="root2" presStyleCnt="0"/>
      <dgm:spPr/>
      <dgm:t>
        <a:bodyPr/>
        <a:lstStyle/>
        <a:p>
          <a:endParaRPr lang="zh-CN" altLang="en-US"/>
        </a:p>
      </dgm:t>
    </dgm:pt>
    <dgm:pt modelId="{4FE8D7E6-5A90-4A79-923B-FF4E8B3D1864}" type="pres">
      <dgm:prSet presAssocID="{D8EC0F6B-66E0-4315-98D9-6FD4C7739986}" presName="LevelTwoTextNode" presStyleLbl="node2" presStyleIdx="4" presStyleCnt="5">
        <dgm:presLayoutVars>
          <dgm:chPref val="3"/>
        </dgm:presLayoutVars>
      </dgm:prSet>
      <dgm:spPr/>
      <dgm:t>
        <a:bodyPr/>
        <a:lstStyle/>
        <a:p>
          <a:endParaRPr lang="zh-CN" altLang="en-US"/>
        </a:p>
      </dgm:t>
    </dgm:pt>
    <dgm:pt modelId="{D0CDB8FB-4C23-4A4B-8CFC-9A8E66406143}" type="pres">
      <dgm:prSet presAssocID="{D8EC0F6B-66E0-4315-98D9-6FD4C7739986}" presName="level3hierChild" presStyleCnt="0"/>
      <dgm:spPr/>
      <dgm:t>
        <a:bodyPr/>
        <a:lstStyle/>
        <a:p>
          <a:endParaRPr lang="zh-CN" altLang="en-US"/>
        </a:p>
      </dgm:t>
    </dgm:pt>
    <dgm:pt modelId="{06500D3D-04E3-431A-993C-0861E4E33DED}" type="pres">
      <dgm:prSet presAssocID="{ED5ADB69-22B4-42CC-ADAB-98B5F804B62B}" presName="conn2-1" presStyleLbl="parChTrans1D3" presStyleIdx="2" presStyleCnt="3"/>
      <dgm:spPr/>
      <dgm:t>
        <a:bodyPr/>
        <a:lstStyle/>
        <a:p>
          <a:endParaRPr lang="zh-CN" altLang="en-US"/>
        </a:p>
      </dgm:t>
    </dgm:pt>
    <dgm:pt modelId="{C42E31D7-8596-47B0-8AB4-6308AF43B44C}" type="pres">
      <dgm:prSet presAssocID="{ED5ADB69-22B4-42CC-ADAB-98B5F804B62B}" presName="connTx" presStyleLbl="parChTrans1D3" presStyleIdx="2" presStyleCnt="3"/>
      <dgm:spPr/>
      <dgm:t>
        <a:bodyPr/>
        <a:lstStyle/>
        <a:p>
          <a:endParaRPr lang="zh-CN" altLang="en-US"/>
        </a:p>
      </dgm:t>
    </dgm:pt>
    <dgm:pt modelId="{F2AD3339-027D-434A-B696-C6FA815299A3}" type="pres">
      <dgm:prSet presAssocID="{BACEE35B-9A24-4C87-A509-B96CEB86784C}" presName="root2" presStyleCnt="0"/>
      <dgm:spPr/>
      <dgm:t>
        <a:bodyPr/>
        <a:lstStyle/>
        <a:p>
          <a:endParaRPr lang="zh-CN" altLang="en-US"/>
        </a:p>
      </dgm:t>
    </dgm:pt>
    <dgm:pt modelId="{3F2F54CD-2EF4-4D88-9293-445CCFDFBA98}" type="pres">
      <dgm:prSet presAssocID="{BACEE35B-9A24-4C87-A509-B96CEB86784C}" presName="LevelTwoTextNode" presStyleLbl="node3" presStyleIdx="2" presStyleCnt="3" custScaleX="188393">
        <dgm:presLayoutVars>
          <dgm:chPref val="3"/>
        </dgm:presLayoutVars>
      </dgm:prSet>
      <dgm:spPr/>
      <dgm:t>
        <a:bodyPr/>
        <a:lstStyle/>
        <a:p>
          <a:endParaRPr lang="zh-CN" altLang="en-US"/>
        </a:p>
      </dgm:t>
    </dgm:pt>
    <dgm:pt modelId="{08A30B7B-2D6A-4224-9C15-A0BA044DAE4C}" type="pres">
      <dgm:prSet presAssocID="{BACEE35B-9A24-4C87-A509-B96CEB86784C}" presName="level3hierChild" presStyleCnt="0"/>
      <dgm:spPr/>
      <dgm:t>
        <a:bodyPr/>
        <a:lstStyle/>
        <a:p>
          <a:endParaRPr lang="zh-CN" altLang="en-US"/>
        </a:p>
      </dgm:t>
    </dgm:pt>
  </dgm:ptLst>
  <dgm:cxnLst>
    <dgm:cxn modelId="{877DC259-1B6A-4369-B8D1-AC685FCE40BB}" type="presOf" srcId="{5419F3CF-6867-4929-A31C-3CF1921BB025}" destId="{0E5F7B5C-E03F-4913-B991-1A1F8F3A9270}" srcOrd="0" destOrd="0" presId="urn:microsoft.com/office/officeart/2005/8/layout/hierarchy2"/>
    <dgm:cxn modelId="{CD294D78-BF62-47DF-9BBA-6C03B70B1E2E}" srcId="{21160C1A-02CF-4449-93A7-25A2BE952FF3}" destId="{97EFC2C6-E752-4104-A74E-839F2CF076A7}" srcOrd="3" destOrd="0" parTransId="{32A74F5D-B3E4-45FF-950E-F3B5C5D65B36}" sibTransId="{AE6DEEE4-932E-41F1-AEC5-3CB55876161A}"/>
    <dgm:cxn modelId="{BEA56574-F90F-4375-9897-4E5AAEEF04B0}" type="presOf" srcId="{0CB45CBE-CB00-4F17-B196-C74C37B2A8F0}" destId="{727493D9-8459-4B9B-B908-74A176A920EF}" srcOrd="0" destOrd="0" presId="urn:microsoft.com/office/officeart/2005/8/layout/hierarchy2"/>
    <dgm:cxn modelId="{AB54FDD9-195F-4E9A-9F59-8815E9E7B4E1}" type="presOf" srcId="{6479E7AF-4212-495A-8EED-7F24E8F9DEAB}" destId="{3791DA4D-2102-4E29-BB78-1112D1BEEDF5}" srcOrd="0" destOrd="0" presId="urn:microsoft.com/office/officeart/2005/8/layout/hierarchy2"/>
    <dgm:cxn modelId="{45CB775A-E95A-4D82-A82C-D7AC57428A59}" type="presOf" srcId="{9C48F8EA-08DC-4C6B-BA7E-91FCFB3768BC}" destId="{1F9371D9-B170-4F55-BEC7-839AD8BD4390}" srcOrd="0" destOrd="0" presId="urn:microsoft.com/office/officeart/2005/8/layout/hierarchy2"/>
    <dgm:cxn modelId="{E216DC3D-25EA-49F7-9D6B-0F4BC71BAD75}" type="presOf" srcId="{D8EC0F6B-66E0-4315-98D9-6FD4C7739986}" destId="{4FE8D7E6-5A90-4A79-923B-FF4E8B3D1864}" srcOrd="0" destOrd="0" presId="urn:microsoft.com/office/officeart/2005/8/layout/hierarchy2"/>
    <dgm:cxn modelId="{3F1BEB72-9C88-4A47-8020-58B919DEFBD1}" srcId="{21160C1A-02CF-4449-93A7-25A2BE952FF3}" destId="{D8EC0F6B-66E0-4315-98D9-6FD4C7739986}" srcOrd="4" destOrd="0" parTransId="{1D552A64-1D2E-4036-8D41-800A2F69FA97}" sibTransId="{6E3EEC30-F4B4-4B1A-AD19-1DE99A30F149}"/>
    <dgm:cxn modelId="{9712A19B-5C66-49FD-B652-AD25E95CBC53}" type="presOf" srcId="{ED5ADB69-22B4-42CC-ADAB-98B5F804B62B}" destId="{06500D3D-04E3-431A-993C-0861E4E33DED}" srcOrd="0" destOrd="0" presId="urn:microsoft.com/office/officeart/2005/8/layout/hierarchy2"/>
    <dgm:cxn modelId="{32C48AFD-B482-4B68-9FEA-C4AA58493AE5}" type="presOf" srcId="{97EFC2C6-E752-4104-A74E-839F2CF076A7}" destId="{6634126C-DA1A-4CB8-A9EE-A8E439E5C721}" srcOrd="0" destOrd="0" presId="urn:microsoft.com/office/officeart/2005/8/layout/hierarchy2"/>
    <dgm:cxn modelId="{A7998936-C57A-448B-8363-9E9A7BBA3F5C}" type="presOf" srcId="{9C48F8EA-08DC-4C6B-BA7E-91FCFB3768BC}" destId="{0B66512B-9F50-4DE1-9463-5FDE06C6E579}" srcOrd="1" destOrd="0" presId="urn:microsoft.com/office/officeart/2005/8/layout/hierarchy2"/>
    <dgm:cxn modelId="{D068C436-8646-4F35-B35E-B08BFD73CA7C}" type="presOf" srcId="{DD2FF6A5-AB0C-44D3-8936-73C9625F06CC}" destId="{BD96A28D-F322-4338-B32E-E709E4388333}" srcOrd="0" destOrd="0" presId="urn:microsoft.com/office/officeart/2005/8/layout/hierarchy2"/>
    <dgm:cxn modelId="{A6AACCD7-F7BB-440A-BCE5-9BF9BD24705D}" type="presOf" srcId="{FE95AACE-1633-4A18-AE4D-B0DA636ABA0F}" destId="{F04ED6C4-7923-49AE-BB09-15E0C6FA1094}" srcOrd="0" destOrd="0" presId="urn:microsoft.com/office/officeart/2005/8/layout/hierarchy2"/>
    <dgm:cxn modelId="{E4D0DA86-97D3-4B29-9536-179E8AC93B2E}" type="presOf" srcId="{32A74F5D-B3E4-45FF-950E-F3B5C5D65B36}" destId="{0B9C77A4-D7CC-43E4-971D-67E2C83725D3}" srcOrd="1" destOrd="0" presId="urn:microsoft.com/office/officeart/2005/8/layout/hierarchy2"/>
    <dgm:cxn modelId="{A0A7AECC-97F1-4631-AD43-97D4C055AA19}" type="presOf" srcId="{286C214A-88DD-41F9-8DB6-7607FF19EB48}" destId="{82146471-9C9C-41DD-A98F-FBEB92E0E21E}" srcOrd="0" destOrd="0" presId="urn:microsoft.com/office/officeart/2005/8/layout/hierarchy2"/>
    <dgm:cxn modelId="{D08661BF-DDAD-4AC5-A098-86E6090DC9E4}" srcId="{21160C1A-02CF-4449-93A7-25A2BE952FF3}" destId="{C665B0E2-C71C-410C-9A60-B7AC1B17FCB7}" srcOrd="0" destOrd="0" parTransId="{184A1E9B-B718-4DD8-AA30-BB4969A96582}" sibTransId="{D003FC82-D5EB-464E-BBB9-DC8A24081DA8}"/>
    <dgm:cxn modelId="{5ED8A4C1-C808-4593-9346-9C0FCB093DF9}" type="presOf" srcId="{184A1E9B-B718-4DD8-AA30-BB4969A96582}" destId="{8B7A250A-2F24-4554-8A11-1F7AB44F8336}" srcOrd="0" destOrd="0" presId="urn:microsoft.com/office/officeart/2005/8/layout/hierarchy2"/>
    <dgm:cxn modelId="{5DE9FF3A-17CD-468D-8002-A4C02419B0E4}" srcId="{21160C1A-02CF-4449-93A7-25A2BE952FF3}" destId="{6479E7AF-4212-495A-8EED-7F24E8F9DEAB}" srcOrd="1" destOrd="0" parTransId="{5419F3CF-6867-4929-A31C-3CF1921BB025}" sibTransId="{CEF3875D-3110-4670-A9D9-85ED63E4BD85}"/>
    <dgm:cxn modelId="{315A679A-2405-45F2-AEC1-25585C2E38CC}" srcId="{21160C1A-02CF-4449-93A7-25A2BE952FF3}" destId="{0CB45CBE-CB00-4F17-B196-C74C37B2A8F0}" srcOrd="2" destOrd="0" parTransId="{9C48F8EA-08DC-4C6B-BA7E-91FCFB3768BC}" sibTransId="{F62D8E7F-3F05-44AF-8547-B58B4A0F660F}"/>
    <dgm:cxn modelId="{604ADC67-7DA6-4E00-8462-6D12CB44AF62}" type="presOf" srcId="{21160C1A-02CF-4449-93A7-25A2BE952FF3}" destId="{C434E3C1-A234-4D3E-91B7-4DECC54BE06A}" srcOrd="0" destOrd="0" presId="urn:microsoft.com/office/officeart/2005/8/layout/hierarchy2"/>
    <dgm:cxn modelId="{F59E5CD4-CDED-4F89-8D4E-24825BA83B73}" type="presOf" srcId="{5419F3CF-6867-4929-A31C-3CF1921BB025}" destId="{69330365-E31C-4E3D-BCE2-7110638800E3}" srcOrd="1" destOrd="0" presId="urn:microsoft.com/office/officeart/2005/8/layout/hierarchy2"/>
    <dgm:cxn modelId="{FCA54D2D-987E-4DAB-A391-9C0E55A01BA6}" srcId="{286C214A-88DD-41F9-8DB6-7607FF19EB48}" destId="{21160C1A-02CF-4449-93A7-25A2BE952FF3}" srcOrd="0" destOrd="0" parTransId="{3AC625CE-19BD-4CE3-8C7F-7C2CB13C4A82}" sibTransId="{428FBA53-591D-41D3-92B1-96B9BCB8A151}"/>
    <dgm:cxn modelId="{E280953B-7F20-4A11-B405-9E2E9C920BF2}" type="presOf" srcId="{1D552A64-1D2E-4036-8D41-800A2F69FA97}" destId="{801879B1-0628-4F32-AA24-0787B679E85E}" srcOrd="1" destOrd="0" presId="urn:microsoft.com/office/officeart/2005/8/layout/hierarchy2"/>
    <dgm:cxn modelId="{DB1CEEF3-225E-4388-9365-61FADDBB205E}" type="presOf" srcId="{ED5ADB69-22B4-42CC-ADAB-98B5F804B62B}" destId="{C42E31D7-8596-47B0-8AB4-6308AF43B44C}" srcOrd="1" destOrd="0" presId="urn:microsoft.com/office/officeart/2005/8/layout/hierarchy2"/>
    <dgm:cxn modelId="{BC026837-73AC-4F64-A49C-FE7A7181B174}" type="presOf" srcId="{BACEE35B-9A24-4C87-A509-B96CEB86784C}" destId="{3F2F54CD-2EF4-4D88-9293-445CCFDFBA98}" srcOrd="0" destOrd="0" presId="urn:microsoft.com/office/officeart/2005/8/layout/hierarchy2"/>
    <dgm:cxn modelId="{E56822D7-F43E-47F2-B477-80018DA8531E}" type="presOf" srcId="{3E0291A4-59FF-45FC-B3F1-6653AFB1E22D}" destId="{B4B54141-C360-493C-8517-BB13C06D46EF}" srcOrd="0" destOrd="0" presId="urn:microsoft.com/office/officeart/2005/8/layout/hierarchy2"/>
    <dgm:cxn modelId="{838427AE-7D22-4F7A-849F-339B67615D09}" type="presOf" srcId="{FE95AACE-1633-4A18-AE4D-B0DA636ABA0F}" destId="{5218649B-7B50-4FD8-A8A0-80652175C943}" srcOrd="1" destOrd="0" presId="urn:microsoft.com/office/officeart/2005/8/layout/hierarchy2"/>
    <dgm:cxn modelId="{42F35FF0-B92E-48D8-92B0-3D8968EC7965}" srcId="{D8EC0F6B-66E0-4315-98D9-6FD4C7739986}" destId="{BACEE35B-9A24-4C87-A509-B96CEB86784C}" srcOrd="0" destOrd="0" parTransId="{ED5ADB69-22B4-42CC-ADAB-98B5F804B62B}" sibTransId="{FB248410-5236-41D3-9AC6-F2098A7460A6}"/>
    <dgm:cxn modelId="{3459FDBB-A483-4D58-AED6-8A4A41C274B9}" type="presOf" srcId="{32A74F5D-B3E4-45FF-950E-F3B5C5D65B36}" destId="{6E451C19-0BC3-4B9B-B566-AAAC8E309027}" srcOrd="0" destOrd="0" presId="urn:microsoft.com/office/officeart/2005/8/layout/hierarchy2"/>
    <dgm:cxn modelId="{C56EE5E4-AF15-41D2-B935-287E057350E8}" type="presOf" srcId="{184A1E9B-B718-4DD8-AA30-BB4969A96582}" destId="{9FDE25D1-4814-4639-9F6A-4EA31B3CCA56}" srcOrd="1" destOrd="0" presId="urn:microsoft.com/office/officeart/2005/8/layout/hierarchy2"/>
    <dgm:cxn modelId="{F30D9FF9-AC1E-40CD-A64A-74322F3C0937}" type="presOf" srcId="{C665B0E2-C71C-410C-9A60-B7AC1B17FCB7}" destId="{4EC1EAD2-06E9-4F60-835F-DAF1A05D444C}" srcOrd="0" destOrd="0" presId="urn:microsoft.com/office/officeart/2005/8/layout/hierarchy2"/>
    <dgm:cxn modelId="{3B8D0BBB-BCE9-467B-B209-30FF6B754ADE}" type="presOf" srcId="{1D552A64-1D2E-4036-8D41-800A2F69FA97}" destId="{C9AC5DFE-A1EE-49D4-B6FA-BC60FA742BF3}" srcOrd="0" destOrd="0" presId="urn:microsoft.com/office/officeart/2005/8/layout/hierarchy2"/>
    <dgm:cxn modelId="{6ACE9703-AD61-4621-B249-F353CBAA5F4B}" srcId="{C665B0E2-C71C-410C-9A60-B7AC1B17FCB7}" destId="{41130366-4C9F-4E46-8345-CDABC69274D0}" srcOrd="0" destOrd="0" parTransId="{3E0291A4-59FF-45FC-B3F1-6653AFB1E22D}" sibTransId="{F8535AE0-BC41-40BB-9E3B-59935FF8D8CA}"/>
    <dgm:cxn modelId="{1AE2A823-E976-44C2-9E35-654213E0E422}" type="presOf" srcId="{41130366-4C9F-4E46-8345-CDABC69274D0}" destId="{7C4ECD42-3A73-4891-9BBD-31CF978924CC}" srcOrd="0" destOrd="0" presId="urn:microsoft.com/office/officeart/2005/8/layout/hierarchy2"/>
    <dgm:cxn modelId="{F1A1BFF0-DC45-4AB7-99E9-A3FFF0644713}" type="presOf" srcId="{3E0291A4-59FF-45FC-B3F1-6653AFB1E22D}" destId="{404DB804-DE12-40BA-A3DE-BDFFF580F0E0}" srcOrd="1" destOrd="0" presId="urn:microsoft.com/office/officeart/2005/8/layout/hierarchy2"/>
    <dgm:cxn modelId="{37308C88-8100-4C64-B4DE-7378670C2BFF}" srcId="{6479E7AF-4212-495A-8EED-7F24E8F9DEAB}" destId="{DD2FF6A5-AB0C-44D3-8936-73C9625F06CC}" srcOrd="0" destOrd="0" parTransId="{FE95AACE-1633-4A18-AE4D-B0DA636ABA0F}" sibTransId="{75A7CE4A-CCF4-4558-AFB4-186A5DC076BA}"/>
    <dgm:cxn modelId="{0B779AA4-8514-4E1A-BF58-B6CF5FF80B03}" type="presParOf" srcId="{82146471-9C9C-41DD-A98F-FBEB92E0E21E}" destId="{20B23136-C8B8-4346-9866-B6E32970F490}" srcOrd="0" destOrd="0" presId="urn:microsoft.com/office/officeart/2005/8/layout/hierarchy2"/>
    <dgm:cxn modelId="{0B8E5BBC-31BC-484E-BF8F-99A43D08085E}" type="presParOf" srcId="{20B23136-C8B8-4346-9866-B6E32970F490}" destId="{C434E3C1-A234-4D3E-91B7-4DECC54BE06A}" srcOrd="0" destOrd="0" presId="urn:microsoft.com/office/officeart/2005/8/layout/hierarchy2"/>
    <dgm:cxn modelId="{A324573D-3F50-4FD7-9EC5-78184508BB60}" type="presParOf" srcId="{20B23136-C8B8-4346-9866-B6E32970F490}" destId="{C454CA7B-3C0B-4790-BD57-8F02E5FB03A5}" srcOrd="1" destOrd="0" presId="urn:microsoft.com/office/officeart/2005/8/layout/hierarchy2"/>
    <dgm:cxn modelId="{41077D2A-B3E9-43C7-AA88-9B2CC5E05651}" type="presParOf" srcId="{C454CA7B-3C0B-4790-BD57-8F02E5FB03A5}" destId="{8B7A250A-2F24-4554-8A11-1F7AB44F8336}" srcOrd="0" destOrd="0" presId="urn:microsoft.com/office/officeart/2005/8/layout/hierarchy2"/>
    <dgm:cxn modelId="{11D8F5BD-089C-4159-964A-E64B1BF16616}" type="presParOf" srcId="{8B7A250A-2F24-4554-8A11-1F7AB44F8336}" destId="{9FDE25D1-4814-4639-9F6A-4EA31B3CCA56}" srcOrd="0" destOrd="0" presId="urn:microsoft.com/office/officeart/2005/8/layout/hierarchy2"/>
    <dgm:cxn modelId="{10FDDDFA-EED4-4479-A5A4-A7D139DE4F20}" type="presParOf" srcId="{C454CA7B-3C0B-4790-BD57-8F02E5FB03A5}" destId="{68D3F9C0-51CD-4FBD-990D-3CB6E1A5DD93}" srcOrd="1" destOrd="0" presId="urn:microsoft.com/office/officeart/2005/8/layout/hierarchy2"/>
    <dgm:cxn modelId="{F21AE014-08D0-4EAD-90EA-B322F9CB5D67}" type="presParOf" srcId="{68D3F9C0-51CD-4FBD-990D-3CB6E1A5DD93}" destId="{4EC1EAD2-06E9-4F60-835F-DAF1A05D444C}" srcOrd="0" destOrd="0" presId="urn:microsoft.com/office/officeart/2005/8/layout/hierarchy2"/>
    <dgm:cxn modelId="{4EA97F21-2BD7-46CB-812E-7F64992B27DA}" type="presParOf" srcId="{68D3F9C0-51CD-4FBD-990D-3CB6E1A5DD93}" destId="{7D3B93C4-EC08-447D-84CA-1E65EFF2843D}" srcOrd="1" destOrd="0" presId="urn:microsoft.com/office/officeart/2005/8/layout/hierarchy2"/>
    <dgm:cxn modelId="{7C5A6037-9A72-4045-8FAD-15482D862B1F}" type="presParOf" srcId="{7D3B93C4-EC08-447D-84CA-1E65EFF2843D}" destId="{B4B54141-C360-493C-8517-BB13C06D46EF}" srcOrd="0" destOrd="0" presId="urn:microsoft.com/office/officeart/2005/8/layout/hierarchy2"/>
    <dgm:cxn modelId="{2D46F6CA-05F7-4292-9D68-A93EE7FC9D02}" type="presParOf" srcId="{B4B54141-C360-493C-8517-BB13C06D46EF}" destId="{404DB804-DE12-40BA-A3DE-BDFFF580F0E0}" srcOrd="0" destOrd="0" presId="urn:microsoft.com/office/officeart/2005/8/layout/hierarchy2"/>
    <dgm:cxn modelId="{9DE7875B-BD97-4DC2-9604-A5D2D521C8D1}" type="presParOf" srcId="{7D3B93C4-EC08-447D-84CA-1E65EFF2843D}" destId="{1FE5968C-2D5E-4940-A201-0C79414AC6D8}" srcOrd="1" destOrd="0" presId="urn:microsoft.com/office/officeart/2005/8/layout/hierarchy2"/>
    <dgm:cxn modelId="{CC9BFB87-9102-4F16-92BE-C2797645B912}" type="presParOf" srcId="{1FE5968C-2D5E-4940-A201-0C79414AC6D8}" destId="{7C4ECD42-3A73-4891-9BBD-31CF978924CC}" srcOrd="0" destOrd="0" presId="urn:microsoft.com/office/officeart/2005/8/layout/hierarchy2"/>
    <dgm:cxn modelId="{FC4E77B8-A752-4661-86F5-87674BEF63CA}" type="presParOf" srcId="{1FE5968C-2D5E-4940-A201-0C79414AC6D8}" destId="{5C3008C1-A87A-4017-AD48-FA52FAB02702}" srcOrd="1" destOrd="0" presId="urn:microsoft.com/office/officeart/2005/8/layout/hierarchy2"/>
    <dgm:cxn modelId="{A9183F53-810D-4B19-B759-F64308CB767F}" type="presParOf" srcId="{C454CA7B-3C0B-4790-BD57-8F02E5FB03A5}" destId="{0E5F7B5C-E03F-4913-B991-1A1F8F3A9270}" srcOrd="2" destOrd="0" presId="urn:microsoft.com/office/officeart/2005/8/layout/hierarchy2"/>
    <dgm:cxn modelId="{24A88F5E-752E-444A-B471-2BD9C1B28AD8}" type="presParOf" srcId="{0E5F7B5C-E03F-4913-B991-1A1F8F3A9270}" destId="{69330365-E31C-4E3D-BCE2-7110638800E3}" srcOrd="0" destOrd="0" presId="urn:microsoft.com/office/officeart/2005/8/layout/hierarchy2"/>
    <dgm:cxn modelId="{03A4108E-CACF-477C-B7D5-19340E3D80A7}" type="presParOf" srcId="{C454CA7B-3C0B-4790-BD57-8F02E5FB03A5}" destId="{ECB12C83-FB06-4560-AA07-73725B63F84E}" srcOrd="3" destOrd="0" presId="urn:microsoft.com/office/officeart/2005/8/layout/hierarchy2"/>
    <dgm:cxn modelId="{48DE82FF-7EA5-47B7-A3D8-5CE4D4EAEB21}" type="presParOf" srcId="{ECB12C83-FB06-4560-AA07-73725B63F84E}" destId="{3791DA4D-2102-4E29-BB78-1112D1BEEDF5}" srcOrd="0" destOrd="0" presId="urn:microsoft.com/office/officeart/2005/8/layout/hierarchy2"/>
    <dgm:cxn modelId="{8C249F12-D214-4672-A65F-96C892AB1870}" type="presParOf" srcId="{ECB12C83-FB06-4560-AA07-73725B63F84E}" destId="{E4D47997-7A77-4641-9D75-718FA1667C8F}" srcOrd="1" destOrd="0" presId="urn:microsoft.com/office/officeart/2005/8/layout/hierarchy2"/>
    <dgm:cxn modelId="{8EA8EDEA-B173-4925-A189-6BB4F20EF08C}" type="presParOf" srcId="{E4D47997-7A77-4641-9D75-718FA1667C8F}" destId="{F04ED6C4-7923-49AE-BB09-15E0C6FA1094}" srcOrd="0" destOrd="0" presId="urn:microsoft.com/office/officeart/2005/8/layout/hierarchy2"/>
    <dgm:cxn modelId="{1B59668B-0A7B-4F31-9B3C-751AFD73AD5D}" type="presParOf" srcId="{F04ED6C4-7923-49AE-BB09-15E0C6FA1094}" destId="{5218649B-7B50-4FD8-A8A0-80652175C943}" srcOrd="0" destOrd="0" presId="urn:microsoft.com/office/officeart/2005/8/layout/hierarchy2"/>
    <dgm:cxn modelId="{F9C311B9-0D22-4D6E-855A-E23B091AA63E}" type="presParOf" srcId="{E4D47997-7A77-4641-9D75-718FA1667C8F}" destId="{9A52488D-B959-4898-B1E8-FC43049EA4D7}" srcOrd="1" destOrd="0" presId="urn:microsoft.com/office/officeart/2005/8/layout/hierarchy2"/>
    <dgm:cxn modelId="{E08CCABF-07BC-45FE-8DCB-70B8187FB581}" type="presParOf" srcId="{9A52488D-B959-4898-B1E8-FC43049EA4D7}" destId="{BD96A28D-F322-4338-B32E-E709E4388333}" srcOrd="0" destOrd="0" presId="urn:microsoft.com/office/officeart/2005/8/layout/hierarchy2"/>
    <dgm:cxn modelId="{7FE05E27-2D14-46E5-99BB-B469AB5B73C6}" type="presParOf" srcId="{9A52488D-B959-4898-B1E8-FC43049EA4D7}" destId="{45DCEC6F-B7DE-4F45-9829-EBB6203484C3}" srcOrd="1" destOrd="0" presId="urn:microsoft.com/office/officeart/2005/8/layout/hierarchy2"/>
    <dgm:cxn modelId="{0DF407EF-4F8B-4B0E-98CF-3DF48190FC99}" type="presParOf" srcId="{C454CA7B-3C0B-4790-BD57-8F02E5FB03A5}" destId="{1F9371D9-B170-4F55-BEC7-839AD8BD4390}" srcOrd="4" destOrd="0" presId="urn:microsoft.com/office/officeart/2005/8/layout/hierarchy2"/>
    <dgm:cxn modelId="{D72113AA-47F2-455C-82A1-935DD7782A1D}" type="presParOf" srcId="{1F9371D9-B170-4F55-BEC7-839AD8BD4390}" destId="{0B66512B-9F50-4DE1-9463-5FDE06C6E579}" srcOrd="0" destOrd="0" presId="urn:microsoft.com/office/officeart/2005/8/layout/hierarchy2"/>
    <dgm:cxn modelId="{B32EEC6D-B4FD-40F9-8091-89D1EEBAF80D}" type="presParOf" srcId="{C454CA7B-3C0B-4790-BD57-8F02E5FB03A5}" destId="{7DF08568-FBF8-4217-B7A9-B12F10DB2DB4}" srcOrd="5" destOrd="0" presId="urn:microsoft.com/office/officeart/2005/8/layout/hierarchy2"/>
    <dgm:cxn modelId="{92D823A5-F1CD-42ED-972C-0D62D0706064}" type="presParOf" srcId="{7DF08568-FBF8-4217-B7A9-B12F10DB2DB4}" destId="{727493D9-8459-4B9B-B908-74A176A920EF}" srcOrd="0" destOrd="0" presId="urn:microsoft.com/office/officeart/2005/8/layout/hierarchy2"/>
    <dgm:cxn modelId="{A527A629-EEDE-492A-9312-0171840C5ABB}" type="presParOf" srcId="{7DF08568-FBF8-4217-B7A9-B12F10DB2DB4}" destId="{6B25C770-F1D7-47C2-8A06-03D98F00CE40}" srcOrd="1" destOrd="0" presId="urn:microsoft.com/office/officeart/2005/8/layout/hierarchy2"/>
    <dgm:cxn modelId="{096438FD-44C5-48DF-8A8E-B8C51B83A9AB}" type="presParOf" srcId="{C454CA7B-3C0B-4790-BD57-8F02E5FB03A5}" destId="{6E451C19-0BC3-4B9B-B566-AAAC8E309027}" srcOrd="6" destOrd="0" presId="urn:microsoft.com/office/officeart/2005/8/layout/hierarchy2"/>
    <dgm:cxn modelId="{1E4F9F39-3761-4DF3-83D5-AF864545AAF7}" type="presParOf" srcId="{6E451C19-0BC3-4B9B-B566-AAAC8E309027}" destId="{0B9C77A4-D7CC-43E4-971D-67E2C83725D3}" srcOrd="0" destOrd="0" presId="urn:microsoft.com/office/officeart/2005/8/layout/hierarchy2"/>
    <dgm:cxn modelId="{DE7FE424-C458-4AB5-B953-954A309D1ADA}" type="presParOf" srcId="{C454CA7B-3C0B-4790-BD57-8F02E5FB03A5}" destId="{DFE986A1-EEBA-4E1D-B7B2-BB98199AE638}" srcOrd="7" destOrd="0" presId="urn:microsoft.com/office/officeart/2005/8/layout/hierarchy2"/>
    <dgm:cxn modelId="{071905BC-100E-4C8E-956A-E09D56512FA5}" type="presParOf" srcId="{DFE986A1-EEBA-4E1D-B7B2-BB98199AE638}" destId="{6634126C-DA1A-4CB8-A9EE-A8E439E5C721}" srcOrd="0" destOrd="0" presId="urn:microsoft.com/office/officeart/2005/8/layout/hierarchy2"/>
    <dgm:cxn modelId="{4395E769-83FA-440C-A518-6A77F2DA13A4}" type="presParOf" srcId="{DFE986A1-EEBA-4E1D-B7B2-BB98199AE638}" destId="{4F2CA8D4-9A3C-4315-BBB3-2193B78C03C5}" srcOrd="1" destOrd="0" presId="urn:microsoft.com/office/officeart/2005/8/layout/hierarchy2"/>
    <dgm:cxn modelId="{04EC1184-C503-407A-9C0E-52CCBD6D4C04}" type="presParOf" srcId="{C454CA7B-3C0B-4790-BD57-8F02E5FB03A5}" destId="{C9AC5DFE-A1EE-49D4-B6FA-BC60FA742BF3}" srcOrd="8" destOrd="0" presId="urn:microsoft.com/office/officeart/2005/8/layout/hierarchy2"/>
    <dgm:cxn modelId="{D51C622D-56DB-4169-B935-3BEFB7F672DA}" type="presParOf" srcId="{C9AC5DFE-A1EE-49D4-B6FA-BC60FA742BF3}" destId="{801879B1-0628-4F32-AA24-0787B679E85E}" srcOrd="0" destOrd="0" presId="urn:microsoft.com/office/officeart/2005/8/layout/hierarchy2"/>
    <dgm:cxn modelId="{C4DC1FB0-8BC0-45A2-8F87-1A2A9F65C8C2}" type="presParOf" srcId="{C454CA7B-3C0B-4790-BD57-8F02E5FB03A5}" destId="{9E9FB3B0-0D67-45DE-954F-8458A684B7B4}" srcOrd="9" destOrd="0" presId="urn:microsoft.com/office/officeart/2005/8/layout/hierarchy2"/>
    <dgm:cxn modelId="{9FAD0AFA-4452-4CA0-806F-BE507E52A69A}" type="presParOf" srcId="{9E9FB3B0-0D67-45DE-954F-8458A684B7B4}" destId="{4FE8D7E6-5A90-4A79-923B-FF4E8B3D1864}" srcOrd="0" destOrd="0" presId="urn:microsoft.com/office/officeart/2005/8/layout/hierarchy2"/>
    <dgm:cxn modelId="{FFA564A2-0349-4E7F-825A-F572AC850DDB}" type="presParOf" srcId="{9E9FB3B0-0D67-45DE-954F-8458A684B7B4}" destId="{D0CDB8FB-4C23-4A4B-8CFC-9A8E66406143}" srcOrd="1" destOrd="0" presId="urn:microsoft.com/office/officeart/2005/8/layout/hierarchy2"/>
    <dgm:cxn modelId="{7E573204-D337-4199-B724-70E89C26D89F}" type="presParOf" srcId="{D0CDB8FB-4C23-4A4B-8CFC-9A8E66406143}" destId="{06500D3D-04E3-431A-993C-0861E4E33DED}" srcOrd="0" destOrd="0" presId="urn:microsoft.com/office/officeart/2005/8/layout/hierarchy2"/>
    <dgm:cxn modelId="{223FB870-11C3-4DEA-B739-92D8C9A63FE8}" type="presParOf" srcId="{06500D3D-04E3-431A-993C-0861E4E33DED}" destId="{C42E31D7-8596-47B0-8AB4-6308AF43B44C}" srcOrd="0" destOrd="0" presId="urn:microsoft.com/office/officeart/2005/8/layout/hierarchy2"/>
    <dgm:cxn modelId="{6D1060E9-FE17-4D2A-95FD-0EE72E3CD913}" type="presParOf" srcId="{D0CDB8FB-4C23-4A4B-8CFC-9A8E66406143}" destId="{F2AD3339-027D-434A-B696-C6FA815299A3}" srcOrd="1" destOrd="0" presId="urn:microsoft.com/office/officeart/2005/8/layout/hierarchy2"/>
    <dgm:cxn modelId="{74F8D3E1-64AC-4ECE-9286-113079A2B568}" type="presParOf" srcId="{F2AD3339-027D-434A-B696-C6FA815299A3}" destId="{3F2F54CD-2EF4-4D88-9293-445CCFDFBA98}" srcOrd="0" destOrd="0" presId="urn:microsoft.com/office/officeart/2005/8/layout/hierarchy2"/>
    <dgm:cxn modelId="{92D5D5BD-73A1-4A1D-A151-69862399BD93}" type="presParOf" srcId="{F2AD3339-027D-434A-B696-C6FA815299A3}" destId="{08A30B7B-2D6A-4224-9C15-A0BA044DAE4C}"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14A914-8100-410B-B524-602A9CA26389}" type="doc">
      <dgm:prSet loTypeId="urn:microsoft.com/office/officeart/2005/8/layout/hierarchy2" loCatId="hierarchy" qsTypeId="urn:microsoft.com/office/officeart/2005/8/quickstyle/simple3" qsCatId="simple" csTypeId="urn:microsoft.com/office/officeart/2005/8/colors/accent3_5" csCatId="accent3" phldr="1"/>
      <dgm:spPr/>
      <dgm:t>
        <a:bodyPr/>
        <a:lstStyle/>
        <a:p>
          <a:endParaRPr lang="zh-CN" altLang="en-US"/>
        </a:p>
      </dgm:t>
    </dgm:pt>
    <dgm:pt modelId="{BBA1759A-E816-41B5-BFB3-1F0B73D899B3}">
      <dgm:prSet phldrT="[文本]" custT="1"/>
      <dgm:spPr/>
      <dgm:t>
        <a:bodyPr/>
        <a:lstStyle/>
        <a:p>
          <a:r>
            <a:rPr lang="zh-CN" altLang="en-US" sz="1200" smtClean="0"/>
            <a:t>用户购买</a:t>
          </a:r>
          <a:endParaRPr lang="en-US" altLang="zh-CN" sz="1200" smtClean="0"/>
        </a:p>
        <a:p>
          <a:r>
            <a:rPr lang="zh-CN" altLang="en-US" sz="1200" smtClean="0"/>
            <a:t>行为分析</a:t>
          </a:r>
          <a:endParaRPr lang="zh-CN" altLang="en-US" sz="1200"/>
        </a:p>
      </dgm:t>
    </dgm:pt>
    <dgm:pt modelId="{3F2F130F-AF2F-4189-B35E-37274F7E5F00}" type="parTrans" cxnId="{17EC6B98-4700-4D8E-9D9C-658EE8B69561}">
      <dgm:prSet/>
      <dgm:spPr/>
      <dgm:t>
        <a:bodyPr/>
        <a:lstStyle/>
        <a:p>
          <a:endParaRPr lang="zh-CN" altLang="en-US" sz="1200"/>
        </a:p>
      </dgm:t>
    </dgm:pt>
    <dgm:pt modelId="{4DD455A4-2F1B-466D-893A-1287E17ED12F}" type="sibTrans" cxnId="{17EC6B98-4700-4D8E-9D9C-658EE8B69561}">
      <dgm:prSet/>
      <dgm:spPr/>
      <dgm:t>
        <a:bodyPr/>
        <a:lstStyle/>
        <a:p>
          <a:endParaRPr lang="zh-CN" altLang="en-US" sz="1200"/>
        </a:p>
      </dgm:t>
    </dgm:pt>
    <dgm:pt modelId="{F5DEED9B-6913-4A40-A912-C4E730D75AFA}">
      <dgm:prSet phldrT="[文本]" custT="1"/>
      <dgm:spPr/>
      <dgm:t>
        <a:bodyPr/>
        <a:lstStyle/>
        <a:p>
          <a:r>
            <a:rPr lang="en-US" altLang="zh-CN" sz="1200" smtClean="0"/>
            <a:t>Why</a:t>
          </a:r>
          <a:endParaRPr lang="zh-CN" altLang="en-US" sz="1200"/>
        </a:p>
      </dgm:t>
    </dgm:pt>
    <dgm:pt modelId="{F653A0D6-7A3B-4AD4-8CED-ECB51CBE573C}" type="parTrans" cxnId="{7B5EC223-5040-4433-873E-1579D77D284C}">
      <dgm:prSet custT="1"/>
      <dgm:spPr/>
      <dgm:t>
        <a:bodyPr/>
        <a:lstStyle/>
        <a:p>
          <a:endParaRPr lang="zh-CN" altLang="en-US" sz="1200"/>
        </a:p>
      </dgm:t>
    </dgm:pt>
    <dgm:pt modelId="{184CA4DA-1568-46A8-99F7-F4C6F4C7231D}" type="sibTrans" cxnId="{7B5EC223-5040-4433-873E-1579D77D284C}">
      <dgm:prSet/>
      <dgm:spPr/>
      <dgm:t>
        <a:bodyPr/>
        <a:lstStyle/>
        <a:p>
          <a:endParaRPr lang="zh-CN" altLang="en-US" sz="1200"/>
        </a:p>
      </dgm:t>
    </dgm:pt>
    <dgm:pt modelId="{8DF5D406-AB04-435F-A3CA-A06D586B35EA}">
      <dgm:prSet phldrT="[文本]" custT="1"/>
      <dgm:spPr/>
      <dgm:t>
        <a:bodyPr/>
        <a:lstStyle/>
        <a:p>
          <a:r>
            <a:rPr lang="zh-CN" altLang="en-US" sz="1200" smtClean="0"/>
            <a:t>用户购买的目的是什么？</a:t>
          </a:r>
          <a:endParaRPr lang="en-US" altLang="zh-CN" sz="1200" smtClean="0"/>
        </a:p>
        <a:p>
          <a:r>
            <a:rPr lang="zh-CN" altLang="en-US" sz="1200" smtClean="0"/>
            <a:t>产品在哪 方面吸引用户？</a:t>
          </a:r>
          <a:endParaRPr lang="zh-CN" altLang="en-US" sz="1200"/>
        </a:p>
      </dgm:t>
    </dgm:pt>
    <dgm:pt modelId="{67573FDC-33FC-4A89-8F2D-959558E1632B}" type="parTrans" cxnId="{D228EE85-93E4-4F48-8EF0-64016610D0BE}">
      <dgm:prSet custT="1"/>
      <dgm:spPr/>
      <dgm:t>
        <a:bodyPr/>
        <a:lstStyle/>
        <a:p>
          <a:endParaRPr lang="zh-CN" altLang="en-US" sz="1200"/>
        </a:p>
      </dgm:t>
    </dgm:pt>
    <dgm:pt modelId="{F5CAC17E-151A-48EB-B453-44EC42A9747A}" type="sibTrans" cxnId="{D228EE85-93E4-4F48-8EF0-64016610D0BE}">
      <dgm:prSet/>
      <dgm:spPr/>
      <dgm:t>
        <a:bodyPr/>
        <a:lstStyle/>
        <a:p>
          <a:endParaRPr lang="zh-CN" altLang="en-US" sz="1200"/>
        </a:p>
      </dgm:t>
    </dgm:pt>
    <dgm:pt modelId="{87DE0102-8F23-4FFD-AFF8-B59FF81ABEB2}">
      <dgm:prSet phldrT="[文本]" custT="1"/>
      <dgm:spPr/>
      <dgm:t>
        <a:bodyPr/>
        <a:lstStyle/>
        <a:p>
          <a:r>
            <a:rPr lang="en-US" altLang="zh-CN" sz="1200" smtClean="0"/>
            <a:t>Who</a:t>
          </a:r>
        </a:p>
      </dgm:t>
    </dgm:pt>
    <dgm:pt modelId="{3320D770-47BE-4E42-A6BF-60D17C04AFD4}" type="parTrans" cxnId="{9EE7DC43-D516-410B-85AD-C7C2DA9416AB}">
      <dgm:prSet custT="1"/>
      <dgm:spPr/>
      <dgm:t>
        <a:bodyPr/>
        <a:lstStyle/>
        <a:p>
          <a:endParaRPr lang="zh-CN" altLang="en-US" sz="1200"/>
        </a:p>
      </dgm:t>
    </dgm:pt>
    <dgm:pt modelId="{FC490A0D-7D74-48F7-BB81-E9C6B122D2EE}" type="sibTrans" cxnId="{9EE7DC43-D516-410B-85AD-C7C2DA9416AB}">
      <dgm:prSet/>
      <dgm:spPr/>
      <dgm:t>
        <a:bodyPr/>
        <a:lstStyle/>
        <a:p>
          <a:endParaRPr lang="zh-CN" altLang="en-US" sz="1200"/>
        </a:p>
      </dgm:t>
    </dgm:pt>
    <dgm:pt modelId="{0E36D93E-00B3-4619-A03D-E56DD9927010}">
      <dgm:prSet phldrT="[文本]" custT="1"/>
      <dgm:spPr/>
      <dgm:t>
        <a:bodyPr/>
        <a:lstStyle/>
        <a:p>
          <a:r>
            <a:rPr lang="en-US" altLang="zh-CN" sz="1200" smtClean="0"/>
            <a:t>When</a:t>
          </a:r>
        </a:p>
      </dgm:t>
    </dgm:pt>
    <dgm:pt modelId="{49E8DCBC-3273-4D0E-9C8C-8F4156CFF2F5}" type="parTrans" cxnId="{EA2D46BF-B8A5-4880-A7A9-16F749443ADD}">
      <dgm:prSet custT="1"/>
      <dgm:spPr/>
      <dgm:t>
        <a:bodyPr/>
        <a:lstStyle/>
        <a:p>
          <a:endParaRPr lang="zh-CN" altLang="en-US" sz="1200"/>
        </a:p>
      </dgm:t>
    </dgm:pt>
    <dgm:pt modelId="{C5D7C1B1-F8EC-4B55-A3F7-E32541973FDB}" type="sibTrans" cxnId="{EA2D46BF-B8A5-4880-A7A9-16F749443ADD}">
      <dgm:prSet/>
      <dgm:spPr/>
      <dgm:t>
        <a:bodyPr/>
        <a:lstStyle/>
        <a:p>
          <a:endParaRPr lang="zh-CN" altLang="en-US" sz="1200"/>
        </a:p>
      </dgm:t>
    </dgm:pt>
    <dgm:pt modelId="{F5851822-F0AC-467E-9981-1803AC4EBF81}">
      <dgm:prSet phldrT="[文本]" custT="1"/>
      <dgm:spPr/>
      <dgm:t>
        <a:bodyPr/>
        <a:lstStyle/>
        <a:p>
          <a:r>
            <a:rPr lang="en-US" altLang="zh-CN" sz="1200" smtClean="0"/>
            <a:t>Where</a:t>
          </a:r>
        </a:p>
      </dgm:t>
    </dgm:pt>
    <dgm:pt modelId="{A4EF9DE1-6947-400B-80E6-E2A7320AF7DD}" type="parTrans" cxnId="{96D2EA25-A29D-4769-A6E1-A987DE91346F}">
      <dgm:prSet custT="1"/>
      <dgm:spPr/>
      <dgm:t>
        <a:bodyPr/>
        <a:lstStyle/>
        <a:p>
          <a:endParaRPr lang="zh-CN" altLang="en-US" sz="1200"/>
        </a:p>
      </dgm:t>
    </dgm:pt>
    <dgm:pt modelId="{52A48738-850B-4BA8-9CD2-9913567B6E06}" type="sibTrans" cxnId="{96D2EA25-A29D-4769-A6E1-A987DE91346F}">
      <dgm:prSet/>
      <dgm:spPr/>
      <dgm:t>
        <a:bodyPr/>
        <a:lstStyle/>
        <a:p>
          <a:endParaRPr lang="zh-CN" altLang="en-US" sz="1200"/>
        </a:p>
      </dgm:t>
    </dgm:pt>
    <dgm:pt modelId="{7BE1E3CE-4A16-4D23-8ECE-99BDDD4DFBD4}">
      <dgm:prSet phldrT="[文本]" custT="1"/>
      <dgm:spPr/>
      <dgm:t>
        <a:bodyPr/>
        <a:lstStyle/>
        <a:p>
          <a:r>
            <a:rPr lang="en-US" altLang="zh-CN" sz="1200" smtClean="0"/>
            <a:t>How</a:t>
          </a:r>
        </a:p>
      </dgm:t>
    </dgm:pt>
    <dgm:pt modelId="{BC7B5FE0-EA27-44DB-8F96-31FA0813F6E2}" type="parTrans" cxnId="{756E9165-B41E-4009-8BE8-E74F39F3E7B5}">
      <dgm:prSet custT="1"/>
      <dgm:spPr/>
      <dgm:t>
        <a:bodyPr/>
        <a:lstStyle/>
        <a:p>
          <a:endParaRPr lang="zh-CN" altLang="en-US" sz="1200"/>
        </a:p>
      </dgm:t>
    </dgm:pt>
    <dgm:pt modelId="{75A63D2D-1599-42C0-8A5D-893011B1303D}" type="sibTrans" cxnId="{756E9165-B41E-4009-8BE8-E74F39F3E7B5}">
      <dgm:prSet/>
      <dgm:spPr/>
      <dgm:t>
        <a:bodyPr/>
        <a:lstStyle/>
        <a:p>
          <a:endParaRPr lang="zh-CN" altLang="en-US" sz="1200"/>
        </a:p>
      </dgm:t>
    </dgm:pt>
    <dgm:pt modelId="{9A93E7C4-282C-4AB3-BBD6-11562850ECD4}">
      <dgm:prSet phldrT="[文本]" custT="1"/>
      <dgm:spPr/>
      <dgm:t>
        <a:bodyPr/>
        <a:lstStyle/>
        <a:p>
          <a:r>
            <a:rPr lang="en-US" altLang="zh-CN" sz="1200" smtClean="0"/>
            <a:t>How much</a:t>
          </a:r>
        </a:p>
      </dgm:t>
    </dgm:pt>
    <dgm:pt modelId="{3112B9F7-982B-4368-AF75-80095B691F28}" type="parTrans" cxnId="{15953461-1F6E-4866-8CAE-2F85FFD86555}">
      <dgm:prSet custT="1"/>
      <dgm:spPr/>
      <dgm:t>
        <a:bodyPr/>
        <a:lstStyle/>
        <a:p>
          <a:endParaRPr lang="zh-CN" altLang="en-US" sz="1200"/>
        </a:p>
      </dgm:t>
    </dgm:pt>
    <dgm:pt modelId="{7C374E64-D8FF-4D95-9083-47299E722BD5}" type="sibTrans" cxnId="{15953461-1F6E-4866-8CAE-2F85FFD86555}">
      <dgm:prSet/>
      <dgm:spPr/>
      <dgm:t>
        <a:bodyPr/>
        <a:lstStyle/>
        <a:p>
          <a:endParaRPr lang="zh-CN" altLang="en-US" sz="1200"/>
        </a:p>
      </dgm:t>
    </dgm:pt>
    <dgm:pt modelId="{A6F21879-F082-4AD8-841E-E895F8E30AD3}">
      <dgm:prSet phldrT="[文本]" custT="1"/>
      <dgm:spPr/>
      <dgm:t>
        <a:bodyPr/>
        <a:lstStyle/>
        <a:p>
          <a:r>
            <a:rPr lang="en-US" altLang="zh-CN" sz="1200" smtClean="0"/>
            <a:t>What</a:t>
          </a:r>
        </a:p>
      </dgm:t>
    </dgm:pt>
    <dgm:pt modelId="{4C655F8C-A9C0-402F-9F87-34BE176BB95B}" type="sibTrans" cxnId="{8B60808F-DA35-4955-ADE3-9DB89F0C19DA}">
      <dgm:prSet/>
      <dgm:spPr/>
      <dgm:t>
        <a:bodyPr/>
        <a:lstStyle/>
        <a:p>
          <a:endParaRPr lang="zh-CN" altLang="en-US" sz="1200"/>
        </a:p>
      </dgm:t>
    </dgm:pt>
    <dgm:pt modelId="{FC0E88B4-0678-4C53-9A22-75C914E34128}" type="parTrans" cxnId="{8B60808F-DA35-4955-ADE3-9DB89F0C19DA}">
      <dgm:prSet custT="1"/>
      <dgm:spPr/>
      <dgm:t>
        <a:bodyPr/>
        <a:lstStyle/>
        <a:p>
          <a:endParaRPr lang="zh-CN" altLang="en-US" sz="1200"/>
        </a:p>
      </dgm:t>
    </dgm:pt>
    <dgm:pt modelId="{F97A3AEB-D84B-4F77-9CD8-53D6F36759CA}">
      <dgm:prSet phldrT="[文本]" custT="1"/>
      <dgm:spPr/>
      <dgm:t>
        <a:bodyPr/>
        <a:lstStyle/>
        <a:p>
          <a:r>
            <a:rPr lang="zh-CN" altLang="en-US" sz="1200" smtClean="0"/>
            <a:t>公司提供什么产品或服务？</a:t>
          </a:r>
          <a:endParaRPr lang="en-US" altLang="zh-CN" sz="1200" smtClean="0"/>
        </a:p>
        <a:p>
          <a:r>
            <a:rPr lang="zh-CN" altLang="en-US" sz="1200" smtClean="0"/>
            <a:t>与用户需求是否一致？</a:t>
          </a:r>
          <a:endParaRPr lang="en-US" altLang="zh-CN" sz="1200" smtClean="0"/>
        </a:p>
      </dgm:t>
    </dgm:pt>
    <dgm:pt modelId="{6E4184C7-0CF4-4242-AAFE-EC7A365D2E3A}" type="parTrans" cxnId="{78792D12-4860-409F-A26F-2CAB071C5511}">
      <dgm:prSet custT="1"/>
      <dgm:spPr/>
      <dgm:t>
        <a:bodyPr/>
        <a:lstStyle/>
        <a:p>
          <a:endParaRPr lang="zh-CN" altLang="en-US" sz="1200"/>
        </a:p>
      </dgm:t>
    </dgm:pt>
    <dgm:pt modelId="{86AB7CBA-FDF1-4C89-936B-093F690B3A2C}" type="sibTrans" cxnId="{78792D12-4860-409F-A26F-2CAB071C5511}">
      <dgm:prSet/>
      <dgm:spPr/>
      <dgm:t>
        <a:bodyPr/>
        <a:lstStyle/>
        <a:p>
          <a:endParaRPr lang="zh-CN" altLang="en-US" sz="1200"/>
        </a:p>
      </dgm:t>
    </dgm:pt>
    <dgm:pt modelId="{C61CCBC1-8424-4D03-B79D-3773D7E0642E}">
      <dgm:prSet phldrT="[文本]" custT="1"/>
      <dgm:spPr/>
      <dgm:t>
        <a:bodyPr/>
        <a:lstStyle/>
        <a:p>
          <a:r>
            <a:rPr lang="zh-CN" altLang="en-US" sz="1200" smtClean="0"/>
            <a:t>谁是我们的用户？</a:t>
          </a:r>
          <a:endParaRPr lang="en-US" altLang="zh-CN" sz="1200" smtClean="0"/>
        </a:p>
        <a:p>
          <a:r>
            <a:rPr lang="zh-CN" altLang="en-US" sz="1200" smtClean="0"/>
            <a:t>用户有何特点？</a:t>
          </a:r>
          <a:endParaRPr lang="en-US" altLang="zh-CN" sz="1200" smtClean="0"/>
        </a:p>
      </dgm:t>
    </dgm:pt>
    <dgm:pt modelId="{F3BBF1CF-611D-446D-8D2B-EA5BC2FBB97D}" type="parTrans" cxnId="{412FDB83-92FD-4CCB-BC96-321B98BF8DC8}">
      <dgm:prSet custT="1"/>
      <dgm:spPr/>
      <dgm:t>
        <a:bodyPr/>
        <a:lstStyle/>
        <a:p>
          <a:endParaRPr lang="zh-CN" altLang="en-US" sz="1200"/>
        </a:p>
      </dgm:t>
    </dgm:pt>
    <dgm:pt modelId="{85CE027E-8D5D-4214-961B-6962C0A75764}" type="sibTrans" cxnId="{412FDB83-92FD-4CCB-BC96-321B98BF8DC8}">
      <dgm:prSet/>
      <dgm:spPr/>
      <dgm:t>
        <a:bodyPr/>
        <a:lstStyle/>
        <a:p>
          <a:endParaRPr lang="zh-CN" altLang="en-US" sz="1200"/>
        </a:p>
      </dgm:t>
    </dgm:pt>
    <dgm:pt modelId="{BCDB1B35-E20E-437E-B97B-D194B800A403}">
      <dgm:prSet phldrT="[文本]" custT="1"/>
      <dgm:spPr/>
      <dgm:t>
        <a:bodyPr/>
        <a:lstStyle/>
        <a:p>
          <a:r>
            <a:rPr lang="zh-CN" altLang="en-US" sz="1200" smtClean="0"/>
            <a:t>何时购买？</a:t>
          </a:r>
          <a:endParaRPr lang="en-US" altLang="zh-CN" sz="1200" smtClean="0"/>
        </a:p>
        <a:p>
          <a:r>
            <a:rPr lang="zh-CN" altLang="en-US" sz="1200" smtClean="0"/>
            <a:t>多久再次购买？</a:t>
          </a:r>
          <a:endParaRPr lang="en-US" altLang="zh-CN" sz="1200" smtClean="0"/>
        </a:p>
      </dgm:t>
    </dgm:pt>
    <dgm:pt modelId="{23124B34-E99B-4EF4-B2AF-86DE0FC67FE0}" type="parTrans" cxnId="{1166B301-6B90-461D-B1DE-0DD2243CB42D}">
      <dgm:prSet custT="1"/>
      <dgm:spPr/>
      <dgm:t>
        <a:bodyPr/>
        <a:lstStyle/>
        <a:p>
          <a:endParaRPr lang="zh-CN" altLang="en-US" sz="1200"/>
        </a:p>
      </dgm:t>
    </dgm:pt>
    <dgm:pt modelId="{069CCA77-BBEF-4166-9637-6763CC22B36F}" type="sibTrans" cxnId="{1166B301-6B90-461D-B1DE-0DD2243CB42D}">
      <dgm:prSet/>
      <dgm:spPr/>
      <dgm:t>
        <a:bodyPr/>
        <a:lstStyle/>
        <a:p>
          <a:endParaRPr lang="zh-CN" altLang="en-US" sz="1200"/>
        </a:p>
      </dgm:t>
    </dgm:pt>
    <dgm:pt modelId="{82A05C70-0B4A-4DE7-B0FA-54A44F956630}">
      <dgm:prSet phldrT="[文本]" custT="1"/>
      <dgm:spPr/>
      <dgm:t>
        <a:bodyPr/>
        <a:lstStyle/>
        <a:p>
          <a:r>
            <a:rPr lang="zh-CN" altLang="en-US" sz="1200" smtClean="0"/>
            <a:t>用户在哪购买？</a:t>
          </a:r>
          <a:endParaRPr lang="en-US" altLang="zh-CN" sz="1200" smtClean="0"/>
        </a:p>
        <a:p>
          <a:r>
            <a:rPr lang="zh-CN" altLang="en-US" sz="1200" smtClean="0"/>
            <a:t>用户在各个地区</a:t>
          </a:r>
          <a:r>
            <a:rPr lang="zh-CN" altLang="en-US" sz="1200" baseline="0" smtClean="0"/>
            <a:t> 构成怎样？</a:t>
          </a:r>
          <a:endParaRPr lang="en-US" altLang="zh-CN" sz="1200" smtClean="0"/>
        </a:p>
      </dgm:t>
    </dgm:pt>
    <dgm:pt modelId="{31FFD738-1BD5-4243-A53D-EE5B8C97DAA6}" type="parTrans" cxnId="{E365825F-FBA4-49B5-8BCC-E1EBADD4F195}">
      <dgm:prSet custT="1"/>
      <dgm:spPr/>
      <dgm:t>
        <a:bodyPr/>
        <a:lstStyle/>
        <a:p>
          <a:endParaRPr lang="zh-CN" altLang="en-US" sz="1200"/>
        </a:p>
      </dgm:t>
    </dgm:pt>
    <dgm:pt modelId="{BDEA2D07-A3D0-4BCC-8DAF-DAAC69DCB78B}" type="sibTrans" cxnId="{E365825F-FBA4-49B5-8BCC-E1EBADD4F195}">
      <dgm:prSet/>
      <dgm:spPr/>
      <dgm:t>
        <a:bodyPr/>
        <a:lstStyle/>
        <a:p>
          <a:endParaRPr lang="zh-CN" altLang="en-US" sz="1200"/>
        </a:p>
      </dgm:t>
    </dgm:pt>
    <dgm:pt modelId="{F97D0498-9E7B-4E1B-A129-F7727442735B}">
      <dgm:prSet phldrT="[文本]" custT="1"/>
      <dgm:spPr/>
      <dgm:t>
        <a:bodyPr/>
        <a:lstStyle/>
        <a:p>
          <a:r>
            <a:rPr lang="zh-CN" altLang="en-US" sz="1200" smtClean="0"/>
            <a:t>用户购买支付方式是怎样？</a:t>
          </a:r>
          <a:endParaRPr lang="en-US" altLang="zh-CN" sz="1200" smtClean="0"/>
        </a:p>
      </dgm:t>
    </dgm:pt>
    <dgm:pt modelId="{861E45CD-CE8D-4393-ADD4-EF12C6342C0E}" type="parTrans" cxnId="{67613D7C-0410-4F34-96DE-F26BDBD9372C}">
      <dgm:prSet custT="1"/>
      <dgm:spPr/>
      <dgm:t>
        <a:bodyPr/>
        <a:lstStyle/>
        <a:p>
          <a:endParaRPr lang="zh-CN" altLang="en-US" sz="1200"/>
        </a:p>
      </dgm:t>
    </dgm:pt>
    <dgm:pt modelId="{EE667415-8D3C-441C-922E-C2D407C79460}" type="sibTrans" cxnId="{67613D7C-0410-4F34-96DE-F26BDBD9372C}">
      <dgm:prSet/>
      <dgm:spPr/>
      <dgm:t>
        <a:bodyPr/>
        <a:lstStyle/>
        <a:p>
          <a:endParaRPr lang="zh-CN" altLang="en-US" sz="1200"/>
        </a:p>
      </dgm:t>
    </dgm:pt>
    <dgm:pt modelId="{E6DA2636-2974-4EDC-8313-249A2EB7465F}">
      <dgm:prSet phldrT="[文本]" custT="1"/>
      <dgm:spPr/>
      <dgm:t>
        <a:bodyPr/>
        <a:lstStyle/>
        <a:p>
          <a:r>
            <a:rPr lang="zh-CN" altLang="en-US" sz="1200" smtClean="0"/>
            <a:t>用户购买花费时间、交通等成本各是多少？</a:t>
          </a:r>
          <a:endParaRPr lang="en-US" altLang="zh-CN" sz="1200" smtClean="0"/>
        </a:p>
      </dgm:t>
    </dgm:pt>
    <dgm:pt modelId="{05916A76-41D3-4C65-BD87-61F4B58FB306}" type="parTrans" cxnId="{328F9190-F856-4CD7-9632-1A780073C840}">
      <dgm:prSet custT="1"/>
      <dgm:spPr/>
      <dgm:t>
        <a:bodyPr/>
        <a:lstStyle/>
        <a:p>
          <a:endParaRPr lang="zh-CN" altLang="en-US" sz="1200"/>
        </a:p>
      </dgm:t>
    </dgm:pt>
    <dgm:pt modelId="{DC6E1F9E-209B-4663-B436-FA799173114C}" type="sibTrans" cxnId="{328F9190-F856-4CD7-9632-1A780073C840}">
      <dgm:prSet/>
      <dgm:spPr/>
      <dgm:t>
        <a:bodyPr/>
        <a:lstStyle/>
        <a:p>
          <a:endParaRPr lang="zh-CN" altLang="en-US" sz="1200"/>
        </a:p>
      </dgm:t>
    </dgm:pt>
    <dgm:pt modelId="{E122D6DC-BCA8-4640-8696-AF75D35FB1A5}" type="pres">
      <dgm:prSet presAssocID="{9414A914-8100-410B-B524-602A9CA26389}" presName="diagram" presStyleCnt="0">
        <dgm:presLayoutVars>
          <dgm:chPref val="1"/>
          <dgm:dir/>
          <dgm:animOne val="branch"/>
          <dgm:animLvl val="lvl"/>
          <dgm:resizeHandles val="exact"/>
        </dgm:presLayoutVars>
      </dgm:prSet>
      <dgm:spPr/>
      <dgm:t>
        <a:bodyPr/>
        <a:lstStyle/>
        <a:p>
          <a:endParaRPr lang="zh-CN" altLang="en-US"/>
        </a:p>
      </dgm:t>
    </dgm:pt>
    <dgm:pt modelId="{F785479C-5419-4B85-87B8-739FDD93A9C4}" type="pres">
      <dgm:prSet presAssocID="{BBA1759A-E816-41B5-BFB3-1F0B73D899B3}" presName="root1" presStyleCnt="0"/>
      <dgm:spPr/>
      <dgm:t>
        <a:bodyPr/>
        <a:lstStyle/>
        <a:p>
          <a:endParaRPr lang="zh-CN" altLang="en-US"/>
        </a:p>
      </dgm:t>
    </dgm:pt>
    <dgm:pt modelId="{AC1C7793-60C4-4334-98B6-04D64BD0FAC6}" type="pres">
      <dgm:prSet presAssocID="{BBA1759A-E816-41B5-BFB3-1F0B73D899B3}" presName="LevelOneTextNode" presStyleLbl="node0" presStyleIdx="0" presStyleCnt="1" custScaleX="152391" custScaleY="193382">
        <dgm:presLayoutVars>
          <dgm:chPref val="3"/>
        </dgm:presLayoutVars>
      </dgm:prSet>
      <dgm:spPr/>
      <dgm:t>
        <a:bodyPr/>
        <a:lstStyle/>
        <a:p>
          <a:endParaRPr lang="zh-CN" altLang="en-US"/>
        </a:p>
      </dgm:t>
    </dgm:pt>
    <dgm:pt modelId="{AF21C612-F478-406C-BEE8-09933ADCA6EB}" type="pres">
      <dgm:prSet presAssocID="{BBA1759A-E816-41B5-BFB3-1F0B73D899B3}" presName="level2hierChild" presStyleCnt="0"/>
      <dgm:spPr/>
      <dgm:t>
        <a:bodyPr/>
        <a:lstStyle/>
        <a:p>
          <a:endParaRPr lang="zh-CN" altLang="en-US"/>
        </a:p>
      </dgm:t>
    </dgm:pt>
    <dgm:pt modelId="{183C510E-1F60-4082-9529-E186E7F1171C}" type="pres">
      <dgm:prSet presAssocID="{F653A0D6-7A3B-4AD4-8CED-ECB51CBE573C}" presName="conn2-1" presStyleLbl="parChTrans1D2" presStyleIdx="0" presStyleCnt="7"/>
      <dgm:spPr/>
      <dgm:t>
        <a:bodyPr/>
        <a:lstStyle/>
        <a:p>
          <a:endParaRPr lang="zh-CN" altLang="en-US"/>
        </a:p>
      </dgm:t>
    </dgm:pt>
    <dgm:pt modelId="{3091F47A-FE53-4433-98FE-79139C9F3180}" type="pres">
      <dgm:prSet presAssocID="{F653A0D6-7A3B-4AD4-8CED-ECB51CBE573C}" presName="connTx" presStyleLbl="parChTrans1D2" presStyleIdx="0" presStyleCnt="7"/>
      <dgm:spPr/>
      <dgm:t>
        <a:bodyPr/>
        <a:lstStyle/>
        <a:p>
          <a:endParaRPr lang="zh-CN" altLang="en-US"/>
        </a:p>
      </dgm:t>
    </dgm:pt>
    <dgm:pt modelId="{E1C327B9-5DF9-40FD-9CB9-692351CB219A}" type="pres">
      <dgm:prSet presAssocID="{F5DEED9B-6913-4A40-A912-C4E730D75AFA}" presName="root2" presStyleCnt="0"/>
      <dgm:spPr/>
      <dgm:t>
        <a:bodyPr/>
        <a:lstStyle/>
        <a:p>
          <a:endParaRPr lang="zh-CN" altLang="en-US"/>
        </a:p>
      </dgm:t>
    </dgm:pt>
    <dgm:pt modelId="{388F202D-BE5E-46B9-84F2-037E9A54985E}" type="pres">
      <dgm:prSet presAssocID="{F5DEED9B-6913-4A40-A912-C4E730D75AFA}" presName="LevelTwoTextNode" presStyleLbl="node2" presStyleIdx="0" presStyleCnt="7">
        <dgm:presLayoutVars>
          <dgm:chPref val="3"/>
        </dgm:presLayoutVars>
      </dgm:prSet>
      <dgm:spPr/>
      <dgm:t>
        <a:bodyPr/>
        <a:lstStyle/>
        <a:p>
          <a:endParaRPr lang="zh-CN" altLang="en-US"/>
        </a:p>
      </dgm:t>
    </dgm:pt>
    <dgm:pt modelId="{0102E689-3C0C-49D3-A8E4-615B58C27902}" type="pres">
      <dgm:prSet presAssocID="{F5DEED9B-6913-4A40-A912-C4E730D75AFA}" presName="level3hierChild" presStyleCnt="0"/>
      <dgm:spPr/>
      <dgm:t>
        <a:bodyPr/>
        <a:lstStyle/>
        <a:p>
          <a:endParaRPr lang="zh-CN" altLang="en-US"/>
        </a:p>
      </dgm:t>
    </dgm:pt>
    <dgm:pt modelId="{B0850F89-F48B-45EC-94E6-79256A787074}" type="pres">
      <dgm:prSet presAssocID="{67573FDC-33FC-4A89-8F2D-959558E1632B}" presName="conn2-1" presStyleLbl="parChTrans1D3" presStyleIdx="0" presStyleCnt="7"/>
      <dgm:spPr/>
      <dgm:t>
        <a:bodyPr/>
        <a:lstStyle/>
        <a:p>
          <a:endParaRPr lang="zh-CN" altLang="en-US"/>
        </a:p>
      </dgm:t>
    </dgm:pt>
    <dgm:pt modelId="{C6B8F277-BB23-4742-B6A5-D68B3358CD6F}" type="pres">
      <dgm:prSet presAssocID="{67573FDC-33FC-4A89-8F2D-959558E1632B}" presName="connTx" presStyleLbl="parChTrans1D3" presStyleIdx="0" presStyleCnt="7"/>
      <dgm:spPr/>
      <dgm:t>
        <a:bodyPr/>
        <a:lstStyle/>
        <a:p>
          <a:endParaRPr lang="zh-CN" altLang="en-US"/>
        </a:p>
      </dgm:t>
    </dgm:pt>
    <dgm:pt modelId="{F4BB8B8F-4DA1-4CA5-B2BD-DD449A8F3DD3}" type="pres">
      <dgm:prSet presAssocID="{8DF5D406-AB04-435F-A3CA-A06D586B35EA}" presName="root2" presStyleCnt="0"/>
      <dgm:spPr/>
      <dgm:t>
        <a:bodyPr/>
        <a:lstStyle/>
        <a:p>
          <a:endParaRPr lang="zh-CN" altLang="en-US"/>
        </a:p>
      </dgm:t>
    </dgm:pt>
    <dgm:pt modelId="{D11119FA-2634-4E7B-912B-BEF55CFF358D}" type="pres">
      <dgm:prSet presAssocID="{8DF5D406-AB04-435F-A3CA-A06D586B35EA}" presName="LevelTwoTextNode" presStyleLbl="node3" presStyleIdx="0" presStyleCnt="7" custScaleX="378893">
        <dgm:presLayoutVars>
          <dgm:chPref val="3"/>
        </dgm:presLayoutVars>
      </dgm:prSet>
      <dgm:spPr/>
      <dgm:t>
        <a:bodyPr/>
        <a:lstStyle/>
        <a:p>
          <a:endParaRPr lang="zh-CN" altLang="en-US"/>
        </a:p>
      </dgm:t>
    </dgm:pt>
    <dgm:pt modelId="{68E17FDE-8F9D-4DCD-9AC7-38470D026B21}" type="pres">
      <dgm:prSet presAssocID="{8DF5D406-AB04-435F-A3CA-A06D586B35EA}" presName="level3hierChild" presStyleCnt="0"/>
      <dgm:spPr/>
      <dgm:t>
        <a:bodyPr/>
        <a:lstStyle/>
        <a:p>
          <a:endParaRPr lang="zh-CN" altLang="en-US"/>
        </a:p>
      </dgm:t>
    </dgm:pt>
    <dgm:pt modelId="{0B2E6110-603E-4E67-8F79-FAA4E20A1EAB}" type="pres">
      <dgm:prSet presAssocID="{FC0E88B4-0678-4C53-9A22-75C914E34128}" presName="conn2-1" presStyleLbl="parChTrans1D2" presStyleIdx="1" presStyleCnt="7"/>
      <dgm:spPr/>
      <dgm:t>
        <a:bodyPr/>
        <a:lstStyle/>
        <a:p>
          <a:endParaRPr lang="zh-CN" altLang="en-US"/>
        </a:p>
      </dgm:t>
    </dgm:pt>
    <dgm:pt modelId="{F3D11A71-B2E6-4762-AAFE-39AAE9A2A676}" type="pres">
      <dgm:prSet presAssocID="{FC0E88B4-0678-4C53-9A22-75C914E34128}" presName="connTx" presStyleLbl="parChTrans1D2" presStyleIdx="1" presStyleCnt="7"/>
      <dgm:spPr/>
      <dgm:t>
        <a:bodyPr/>
        <a:lstStyle/>
        <a:p>
          <a:endParaRPr lang="zh-CN" altLang="en-US"/>
        </a:p>
      </dgm:t>
    </dgm:pt>
    <dgm:pt modelId="{717D3F51-CCBE-4BCB-889B-AC46E356562F}" type="pres">
      <dgm:prSet presAssocID="{A6F21879-F082-4AD8-841E-E895F8E30AD3}" presName="root2" presStyleCnt="0"/>
      <dgm:spPr/>
      <dgm:t>
        <a:bodyPr/>
        <a:lstStyle/>
        <a:p>
          <a:endParaRPr lang="zh-CN" altLang="en-US"/>
        </a:p>
      </dgm:t>
    </dgm:pt>
    <dgm:pt modelId="{49AA1633-2FD8-4DC9-8AA7-DBCF91092B7D}" type="pres">
      <dgm:prSet presAssocID="{A6F21879-F082-4AD8-841E-E895F8E30AD3}" presName="LevelTwoTextNode" presStyleLbl="node2" presStyleIdx="1" presStyleCnt="7">
        <dgm:presLayoutVars>
          <dgm:chPref val="3"/>
        </dgm:presLayoutVars>
      </dgm:prSet>
      <dgm:spPr/>
      <dgm:t>
        <a:bodyPr/>
        <a:lstStyle/>
        <a:p>
          <a:endParaRPr lang="zh-CN" altLang="en-US"/>
        </a:p>
      </dgm:t>
    </dgm:pt>
    <dgm:pt modelId="{9DFDD9DB-7B3C-4102-9112-95C8283E2BC6}" type="pres">
      <dgm:prSet presAssocID="{A6F21879-F082-4AD8-841E-E895F8E30AD3}" presName="level3hierChild" presStyleCnt="0"/>
      <dgm:spPr/>
      <dgm:t>
        <a:bodyPr/>
        <a:lstStyle/>
        <a:p>
          <a:endParaRPr lang="zh-CN" altLang="en-US"/>
        </a:p>
      </dgm:t>
    </dgm:pt>
    <dgm:pt modelId="{F7E57656-EDB4-4544-8C8A-94DDC879D060}" type="pres">
      <dgm:prSet presAssocID="{6E4184C7-0CF4-4242-AAFE-EC7A365D2E3A}" presName="conn2-1" presStyleLbl="parChTrans1D3" presStyleIdx="1" presStyleCnt="7"/>
      <dgm:spPr/>
      <dgm:t>
        <a:bodyPr/>
        <a:lstStyle/>
        <a:p>
          <a:endParaRPr lang="zh-CN" altLang="en-US"/>
        </a:p>
      </dgm:t>
    </dgm:pt>
    <dgm:pt modelId="{B897AE79-2DAF-4801-80C7-42B56ED81AE0}" type="pres">
      <dgm:prSet presAssocID="{6E4184C7-0CF4-4242-AAFE-EC7A365D2E3A}" presName="connTx" presStyleLbl="parChTrans1D3" presStyleIdx="1" presStyleCnt="7"/>
      <dgm:spPr/>
      <dgm:t>
        <a:bodyPr/>
        <a:lstStyle/>
        <a:p>
          <a:endParaRPr lang="zh-CN" altLang="en-US"/>
        </a:p>
      </dgm:t>
    </dgm:pt>
    <dgm:pt modelId="{40714305-305B-4C8A-930F-681ADE24714D}" type="pres">
      <dgm:prSet presAssocID="{F97A3AEB-D84B-4F77-9CD8-53D6F36759CA}" presName="root2" presStyleCnt="0"/>
      <dgm:spPr/>
      <dgm:t>
        <a:bodyPr/>
        <a:lstStyle/>
        <a:p>
          <a:endParaRPr lang="zh-CN" altLang="en-US"/>
        </a:p>
      </dgm:t>
    </dgm:pt>
    <dgm:pt modelId="{A450BAA4-B277-49DD-A956-A58CBFE8A3C0}" type="pres">
      <dgm:prSet presAssocID="{F97A3AEB-D84B-4F77-9CD8-53D6F36759CA}" presName="LevelTwoTextNode" presStyleLbl="node3" presStyleIdx="1" presStyleCnt="7" custScaleX="378893">
        <dgm:presLayoutVars>
          <dgm:chPref val="3"/>
        </dgm:presLayoutVars>
      </dgm:prSet>
      <dgm:spPr/>
      <dgm:t>
        <a:bodyPr/>
        <a:lstStyle/>
        <a:p>
          <a:endParaRPr lang="zh-CN" altLang="en-US"/>
        </a:p>
      </dgm:t>
    </dgm:pt>
    <dgm:pt modelId="{F21A8C62-DE66-4C38-98DD-993338400B7B}" type="pres">
      <dgm:prSet presAssocID="{F97A3AEB-D84B-4F77-9CD8-53D6F36759CA}" presName="level3hierChild" presStyleCnt="0"/>
      <dgm:spPr/>
      <dgm:t>
        <a:bodyPr/>
        <a:lstStyle/>
        <a:p>
          <a:endParaRPr lang="zh-CN" altLang="en-US"/>
        </a:p>
      </dgm:t>
    </dgm:pt>
    <dgm:pt modelId="{950EEE37-8613-4194-A7D6-8C69AC94B831}" type="pres">
      <dgm:prSet presAssocID="{3320D770-47BE-4E42-A6BF-60D17C04AFD4}" presName="conn2-1" presStyleLbl="parChTrans1D2" presStyleIdx="2" presStyleCnt="7"/>
      <dgm:spPr/>
      <dgm:t>
        <a:bodyPr/>
        <a:lstStyle/>
        <a:p>
          <a:endParaRPr lang="zh-CN" altLang="en-US"/>
        </a:p>
      </dgm:t>
    </dgm:pt>
    <dgm:pt modelId="{C9DF3F2A-7C60-48CC-9563-0B57638761B3}" type="pres">
      <dgm:prSet presAssocID="{3320D770-47BE-4E42-A6BF-60D17C04AFD4}" presName="connTx" presStyleLbl="parChTrans1D2" presStyleIdx="2" presStyleCnt="7"/>
      <dgm:spPr/>
      <dgm:t>
        <a:bodyPr/>
        <a:lstStyle/>
        <a:p>
          <a:endParaRPr lang="zh-CN" altLang="en-US"/>
        </a:p>
      </dgm:t>
    </dgm:pt>
    <dgm:pt modelId="{ABA92698-1038-4FAC-986A-4DFA3594E1BB}" type="pres">
      <dgm:prSet presAssocID="{87DE0102-8F23-4FFD-AFF8-B59FF81ABEB2}" presName="root2" presStyleCnt="0"/>
      <dgm:spPr/>
      <dgm:t>
        <a:bodyPr/>
        <a:lstStyle/>
        <a:p>
          <a:endParaRPr lang="zh-CN" altLang="en-US"/>
        </a:p>
      </dgm:t>
    </dgm:pt>
    <dgm:pt modelId="{1CCE4FB0-0D50-43DE-A48C-8D5E8F259487}" type="pres">
      <dgm:prSet presAssocID="{87DE0102-8F23-4FFD-AFF8-B59FF81ABEB2}" presName="LevelTwoTextNode" presStyleLbl="node2" presStyleIdx="2" presStyleCnt="7">
        <dgm:presLayoutVars>
          <dgm:chPref val="3"/>
        </dgm:presLayoutVars>
      </dgm:prSet>
      <dgm:spPr/>
      <dgm:t>
        <a:bodyPr/>
        <a:lstStyle/>
        <a:p>
          <a:endParaRPr lang="zh-CN" altLang="en-US"/>
        </a:p>
      </dgm:t>
    </dgm:pt>
    <dgm:pt modelId="{0AFF5E19-69E3-40C8-B3B4-954F7348CA1C}" type="pres">
      <dgm:prSet presAssocID="{87DE0102-8F23-4FFD-AFF8-B59FF81ABEB2}" presName="level3hierChild" presStyleCnt="0"/>
      <dgm:spPr/>
      <dgm:t>
        <a:bodyPr/>
        <a:lstStyle/>
        <a:p>
          <a:endParaRPr lang="zh-CN" altLang="en-US"/>
        </a:p>
      </dgm:t>
    </dgm:pt>
    <dgm:pt modelId="{8A885D35-AAF8-48A5-9EEE-96B225E5B88B}" type="pres">
      <dgm:prSet presAssocID="{F3BBF1CF-611D-446D-8D2B-EA5BC2FBB97D}" presName="conn2-1" presStyleLbl="parChTrans1D3" presStyleIdx="2" presStyleCnt="7"/>
      <dgm:spPr/>
      <dgm:t>
        <a:bodyPr/>
        <a:lstStyle/>
        <a:p>
          <a:endParaRPr lang="zh-CN" altLang="en-US"/>
        </a:p>
      </dgm:t>
    </dgm:pt>
    <dgm:pt modelId="{5A56E704-DC66-4F19-B811-E1ECF9683B70}" type="pres">
      <dgm:prSet presAssocID="{F3BBF1CF-611D-446D-8D2B-EA5BC2FBB97D}" presName="connTx" presStyleLbl="parChTrans1D3" presStyleIdx="2" presStyleCnt="7"/>
      <dgm:spPr/>
      <dgm:t>
        <a:bodyPr/>
        <a:lstStyle/>
        <a:p>
          <a:endParaRPr lang="zh-CN" altLang="en-US"/>
        </a:p>
      </dgm:t>
    </dgm:pt>
    <dgm:pt modelId="{12F7A2E1-B472-4B61-B3F4-D553805AE5C7}" type="pres">
      <dgm:prSet presAssocID="{C61CCBC1-8424-4D03-B79D-3773D7E0642E}" presName="root2" presStyleCnt="0"/>
      <dgm:spPr/>
      <dgm:t>
        <a:bodyPr/>
        <a:lstStyle/>
        <a:p>
          <a:endParaRPr lang="zh-CN" altLang="en-US"/>
        </a:p>
      </dgm:t>
    </dgm:pt>
    <dgm:pt modelId="{498233E2-675E-4C75-AC9B-12C5EB68A38E}" type="pres">
      <dgm:prSet presAssocID="{C61CCBC1-8424-4D03-B79D-3773D7E0642E}" presName="LevelTwoTextNode" presStyleLbl="node3" presStyleIdx="2" presStyleCnt="7" custScaleX="378893">
        <dgm:presLayoutVars>
          <dgm:chPref val="3"/>
        </dgm:presLayoutVars>
      </dgm:prSet>
      <dgm:spPr/>
      <dgm:t>
        <a:bodyPr/>
        <a:lstStyle/>
        <a:p>
          <a:endParaRPr lang="zh-CN" altLang="en-US"/>
        </a:p>
      </dgm:t>
    </dgm:pt>
    <dgm:pt modelId="{78EEBDC0-8839-49B6-B92A-506299AE217E}" type="pres">
      <dgm:prSet presAssocID="{C61CCBC1-8424-4D03-B79D-3773D7E0642E}" presName="level3hierChild" presStyleCnt="0"/>
      <dgm:spPr/>
      <dgm:t>
        <a:bodyPr/>
        <a:lstStyle/>
        <a:p>
          <a:endParaRPr lang="zh-CN" altLang="en-US"/>
        </a:p>
      </dgm:t>
    </dgm:pt>
    <dgm:pt modelId="{98C59E3A-2F1C-479C-B801-BBB404C546B1}" type="pres">
      <dgm:prSet presAssocID="{49E8DCBC-3273-4D0E-9C8C-8F4156CFF2F5}" presName="conn2-1" presStyleLbl="parChTrans1D2" presStyleIdx="3" presStyleCnt="7"/>
      <dgm:spPr/>
      <dgm:t>
        <a:bodyPr/>
        <a:lstStyle/>
        <a:p>
          <a:endParaRPr lang="zh-CN" altLang="en-US"/>
        </a:p>
      </dgm:t>
    </dgm:pt>
    <dgm:pt modelId="{55F72975-B013-4B09-810E-09182EE6B46A}" type="pres">
      <dgm:prSet presAssocID="{49E8DCBC-3273-4D0E-9C8C-8F4156CFF2F5}" presName="connTx" presStyleLbl="parChTrans1D2" presStyleIdx="3" presStyleCnt="7"/>
      <dgm:spPr/>
      <dgm:t>
        <a:bodyPr/>
        <a:lstStyle/>
        <a:p>
          <a:endParaRPr lang="zh-CN" altLang="en-US"/>
        </a:p>
      </dgm:t>
    </dgm:pt>
    <dgm:pt modelId="{C9DEFEFD-2CC1-4152-869B-8EF40CB94C6C}" type="pres">
      <dgm:prSet presAssocID="{0E36D93E-00B3-4619-A03D-E56DD9927010}" presName="root2" presStyleCnt="0"/>
      <dgm:spPr/>
      <dgm:t>
        <a:bodyPr/>
        <a:lstStyle/>
        <a:p>
          <a:endParaRPr lang="zh-CN" altLang="en-US"/>
        </a:p>
      </dgm:t>
    </dgm:pt>
    <dgm:pt modelId="{2D386F2C-76F0-442B-BB76-74C045825716}" type="pres">
      <dgm:prSet presAssocID="{0E36D93E-00B3-4619-A03D-E56DD9927010}" presName="LevelTwoTextNode" presStyleLbl="node2" presStyleIdx="3" presStyleCnt="7">
        <dgm:presLayoutVars>
          <dgm:chPref val="3"/>
        </dgm:presLayoutVars>
      </dgm:prSet>
      <dgm:spPr/>
      <dgm:t>
        <a:bodyPr/>
        <a:lstStyle/>
        <a:p>
          <a:endParaRPr lang="zh-CN" altLang="en-US"/>
        </a:p>
      </dgm:t>
    </dgm:pt>
    <dgm:pt modelId="{382A36AB-0D01-486B-A1AE-960F61E11FF4}" type="pres">
      <dgm:prSet presAssocID="{0E36D93E-00B3-4619-A03D-E56DD9927010}" presName="level3hierChild" presStyleCnt="0"/>
      <dgm:spPr/>
      <dgm:t>
        <a:bodyPr/>
        <a:lstStyle/>
        <a:p>
          <a:endParaRPr lang="zh-CN" altLang="en-US"/>
        </a:p>
      </dgm:t>
    </dgm:pt>
    <dgm:pt modelId="{5ECA73E5-77C1-4722-82FC-4635120FEA47}" type="pres">
      <dgm:prSet presAssocID="{23124B34-E99B-4EF4-B2AF-86DE0FC67FE0}" presName="conn2-1" presStyleLbl="parChTrans1D3" presStyleIdx="3" presStyleCnt="7"/>
      <dgm:spPr/>
      <dgm:t>
        <a:bodyPr/>
        <a:lstStyle/>
        <a:p>
          <a:endParaRPr lang="zh-CN" altLang="en-US"/>
        </a:p>
      </dgm:t>
    </dgm:pt>
    <dgm:pt modelId="{548A7CDC-D310-4A27-B35B-68CF9215463B}" type="pres">
      <dgm:prSet presAssocID="{23124B34-E99B-4EF4-B2AF-86DE0FC67FE0}" presName="connTx" presStyleLbl="parChTrans1D3" presStyleIdx="3" presStyleCnt="7"/>
      <dgm:spPr/>
      <dgm:t>
        <a:bodyPr/>
        <a:lstStyle/>
        <a:p>
          <a:endParaRPr lang="zh-CN" altLang="en-US"/>
        </a:p>
      </dgm:t>
    </dgm:pt>
    <dgm:pt modelId="{16B16E8D-6BDF-4155-AB77-9CFC4BD4503E}" type="pres">
      <dgm:prSet presAssocID="{BCDB1B35-E20E-437E-B97B-D194B800A403}" presName="root2" presStyleCnt="0"/>
      <dgm:spPr/>
      <dgm:t>
        <a:bodyPr/>
        <a:lstStyle/>
        <a:p>
          <a:endParaRPr lang="zh-CN" altLang="en-US"/>
        </a:p>
      </dgm:t>
    </dgm:pt>
    <dgm:pt modelId="{EF51E8CB-F695-4EB0-B48A-4E8AB9E31656}" type="pres">
      <dgm:prSet presAssocID="{BCDB1B35-E20E-437E-B97B-D194B800A403}" presName="LevelTwoTextNode" presStyleLbl="node3" presStyleIdx="3" presStyleCnt="7" custScaleX="378893">
        <dgm:presLayoutVars>
          <dgm:chPref val="3"/>
        </dgm:presLayoutVars>
      </dgm:prSet>
      <dgm:spPr/>
      <dgm:t>
        <a:bodyPr/>
        <a:lstStyle/>
        <a:p>
          <a:endParaRPr lang="zh-CN" altLang="en-US"/>
        </a:p>
      </dgm:t>
    </dgm:pt>
    <dgm:pt modelId="{222642B1-5F7E-4B66-9608-5557195A44BF}" type="pres">
      <dgm:prSet presAssocID="{BCDB1B35-E20E-437E-B97B-D194B800A403}" presName="level3hierChild" presStyleCnt="0"/>
      <dgm:spPr/>
      <dgm:t>
        <a:bodyPr/>
        <a:lstStyle/>
        <a:p>
          <a:endParaRPr lang="zh-CN" altLang="en-US"/>
        </a:p>
      </dgm:t>
    </dgm:pt>
    <dgm:pt modelId="{90EA3448-0CE7-4F18-9339-5475E7CF357E}" type="pres">
      <dgm:prSet presAssocID="{A4EF9DE1-6947-400B-80E6-E2A7320AF7DD}" presName="conn2-1" presStyleLbl="parChTrans1D2" presStyleIdx="4" presStyleCnt="7"/>
      <dgm:spPr/>
      <dgm:t>
        <a:bodyPr/>
        <a:lstStyle/>
        <a:p>
          <a:endParaRPr lang="zh-CN" altLang="en-US"/>
        </a:p>
      </dgm:t>
    </dgm:pt>
    <dgm:pt modelId="{512B7917-B86F-428C-A45A-D3EC2AF80554}" type="pres">
      <dgm:prSet presAssocID="{A4EF9DE1-6947-400B-80E6-E2A7320AF7DD}" presName="connTx" presStyleLbl="parChTrans1D2" presStyleIdx="4" presStyleCnt="7"/>
      <dgm:spPr/>
      <dgm:t>
        <a:bodyPr/>
        <a:lstStyle/>
        <a:p>
          <a:endParaRPr lang="zh-CN" altLang="en-US"/>
        </a:p>
      </dgm:t>
    </dgm:pt>
    <dgm:pt modelId="{E2336B0F-5554-49FD-ADBB-F26D1C46AAF9}" type="pres">
      <dgm:prSet presAssocID="{F5851822-F0AC-467E-9981-1803AC4EBF81}" presName="root2" presStyleCnt="0"/>
      <dgm:spPr/>
      <dgm:t>
        <a:bodyPr/>
        <a:lstStyle/>
        <a:p>
          <a:endParaRPr lang="zh-CN" altLang="en-US"/>
        </a:p>
      </dgm:t>
    </dgm:pt>
    <dgm:pt modelId="{18F20173-0C29-47DE-9279-7389A5D54618}" type="pres">
      <dgm:prSet presAssocID="{F5851822-F0AC-467E-9981-1803AC4EBF81}" presName="LevelTwoTextNode" presStyleLbl="node2" presStyleIdx="4" presStyleCnt="7">
        <dgm:presLayoutVars>
          <dgm:chPref val="3"/>
        </dgm:presLayoutVars>
      </dgm:prSet>
      <dgm:spPr/>
      <dgm:t>
        <a:bodyPr/>
        <a:lstStyle/>
        <a:p>
          <a:endParaRPr lang="zh-CN" altLang="en-US"/>
        </a:p>
      </dgm:t>
    </dgm:pt>
    <dgm:pt modelId="{0561961D-1298-4D23-A006-E8AC961B3212}" type="pres">
      <dgm:prSet presAssocID="{F5851822-F0AC-467E-9981-1803AC4EBF81}" presName="level3hierChild" presStyleCnt="0"/>
      <dgm:spPr/>
      <dgm:t>
        <a:bodyPr/>
        <a:lstStyle/>
        <a:p>
          <a:endParaRPr lang="zh-CN" altLang="en-US"/>
        </a:p>
      </dgm:t>
    </dgm:pt>
    <dgm:pt modelId="{0D53F422-1078-4B51-8095-9BA42F866A5C}" type="pres">
      <dgm:prSet presAssocID="{31FFD738-1BD5-4243-A53D-EE5B8C97DAA6}" presName="conn2-1" presStyleLbl="parChTrans1D3" presStyleIdx="4" presStyleCnt="7"/>
      <dgm:spPr/>
      <dgm:t>
        <a:bodyPr/>
        <a:lstStyle/>
        <a:p>
          <a:endParaRPr lang="zh-CN" altLang="en-US"/>
        </a:p>
      </dgm:t>
    </dgm:pt>
    <dgm:pt modelId="{9BB8DEFA-69EF-41FC-910D-94E7842CA425}" type="pres">
      <dgm:prSet presAssocID="{31FFD738-1BD5-4243-A53D-EE5B8C97DAA6}" presName="connTx" presStyleLbl="parChTrans1D3" presStyleIdx="4" presStyleCnt="7"/>
      <dgm:spPr/>
      <dgm:t>
        <a:bodyPr/>
        <a:lstStyle/>
        <a:p>
          <a:endParaRPr lang="zh-CN" altLang="en-US"/>
        </a:p>
      </dgm:t>
    </dgm:pt>
    <dgm:pt modelId="{5A49CE36-9F1C-4420-97E7-F1650182A556}" type="pres">
      <dgm:prSet presAssocID="{82A05C70-0B4A-4DE7-B0FA-54A44F956630}" presName="root2" presStyleCnt="0"/>
      <dgm:spPr/>
      <dgm:t>
        <a:bodyPr/>
        <a:lstStyle/>
        <a:p>
          <a:endParaRPr lang="zh-CN" altLang="en-US"/>
        </a:p>
      </dgm:t>
    </dgm:pt>
    <dgm:pt modelId="{F1BDCACC-28EB-45CC-A3E7-D9E9A4D031EB}" type="pres">
      <dgm:prSet presAssocID="{82A05C70-0B4A-4DE7-B0FA-54A44F956630}" presName="LevelTwoTextNode" presStyleLbl="node3" presStyleIdx="4" presStyleCnt="7" custScaleX="378893">
        <dgm:presLayoutVars>
          <dgm:chPref val="3"/>
        </dgm:presLayoutVars>
      </dgm:prSet>
      <dgm:spPr/>
      <dgm:t>
        <a:bodyPr/>
        <a:lstStyle/>
        <a:p>
          <a:endParaRPr lang="zh-CN" altLang="en-US"/>
        </a:p>
      </dgm:t>
    </dgm:pt>
    <dgm:pt modelId="{082C77BE-4807-4166-87A3-3EF1E233C38A}" type="pres">
      <dgm:prSet presAssocID="{82A05C70-0B4A-4DE7-B0FA-54A44F956630}" presName="level3hierChild" presStyleCnt="0"/>
      <dgm:spPr/>
      <dgm:t>
        <a:bodyPr/>
        <a:lstStyle/>
        <a:p>
          <a:endParaRPr lang="zh-CN" altLang="en-US"/>
        </a:p>
      </dgm:t>
    </dgm:pt>
    <dgm:pt modelId="{17FDE5E0-4222-4253-8B31-D04B57039203}" type="pres">
      <dgm:prSet presAssocID="{BC7B5FE0-EA27-44DB-8F96-31FA0813F6E2}" presName="conn2-1" presStyleLbl="parChTrans1D2" presStyleIdx="5" presStyleCnt="7"/>
      <dgm:spPr/>
      <dgm:t>
        <a:bodyPr/>
        <a:lstStyle/>
        <a:p>
          <a:endParaRPr lang="zh-CN" altLang="en-US"/>
        </a:p>
      </dgm:t>
    </dgm:pt>
    <dgm:pt modelId="{9895F6B8-9D56-46DB-898D-FAC854BCB250}" type="pres">
      <dgm:prSet presAssocID="{BC7B5FE0-EA27-44DB-8F96-31FA0813F6E2}" presName="connTx" presStyleLbl="parChTrans1D2" presStyleIdx="5" presStyleCnt="7"/>
      <dgm:spPr/>
      <dgm:t>
        <a:bodyPr/>
        <a:lstStyle/>
        <a:p>
          <a:endParaRPr lang="zh-CN" altLang="en-US"/>
        </a:p>
      </dgm:t>
    </dgm:pt>
    <dgm:pt modelId="{6BAB355D-8EA0-4A69-8216-28C32A7E0FAB}" type="pres">
      <dgm:prSet presAssocID="{7BE1E3CE-4A16-4D23-8ECE-99BDDD4DFBD4}" presName="root2" presStyleCnt="0"/>
      <dgm:spPr/>
      <dgm:t>
        <a:bodyPr/>
        <a:lstStyle/>
        <a:p>
          <a:endParaRPr lang="zh-CN" altLang="en-US"/>
        </a:p>
      </dgm:t>
    </dgm:pt>
    <dgm:pt modelId="{9B75DA1C-1ABE-474E-A518-6BC08CF4DEAC}" type="pres">
      <dgm:prSet presAssocID="{7BE1E3CE-4A16-4D23-8ECE-99BDDD4DFBD4}" presName="LevelTwoTextNode" presStyleLbl="node2" presStyleIdx="5" presStyleCnt="7">
        <dgm:presLayoutVars>
          <dgm:chPref val="3"/>
        </dgm:presLayoutVars>
      </dgm:prSet>
      <dgm:spPr/>
      <dgm:t>
        <a:bodyPr/>
        <a:lstStyle/>
        <a:p>
          <a:endParaRPr lang="zh-CN" altLang="en-US"/>
        </a:p>
      </dgm:t>
    </dgm:pt>
    <dgm:pt modelId="{5D596B01-EA85-4192-A3C6-B195CD9110D8}" type="pres">
      <dgm:prSet presAssocID="{7BE1E3CE-4A16-4D23-8ECE-99BDDD4DFBD4}" presName="level3hierChild" presStyleCnt="0"/>
      <dgm:spPr/>
      <dgm:t>
        <a:bodyPr/>
        <a:lstStyle/>
        <a:p>
          <a:endParaRPr lang="zh-CN" altLang="en-US"/>
        </a:p>
      </dgm:t>
    </dgm:pt>
    <dgm:pt modelId="{DA891BDB-4F26-4FC6-AA86-61302B1CE813}" type="pres">
      <dgm:prSet presAssocID="{861E45CD-CE8D-4393-ADD4-EF12C6342C0E}" presName="conn2-1" presStyleLbl="parChTrans1D3" presStyleIdx="5" presStyleCnt="7"/>
      <dgm:spPr/>
      <dgm:t>
        <a:bodyPr/>
        <a:lstStyle/>
        <a:p>
          <a:endParaRPr lang="zh-CN" altLang="en-US"/>
        </a:p>
      </dgm:t>
    </dgm:pt>
    <dgm:pt modelId="{CD5744AF-C797-4C2C-A658-7D7ABD9474A5}" type="pres">
      <dgm:prSet presAssocID="{861E45CD-CE8D-4393-ADD4-EF12C6342C0E}" presName="connTx" presStyleLbl="parChTrans1D3" presStyleIdx="5" presStyleCnt="7"/>
      <dgm:spPr/>
      <dgm:t>
        <a:bodyPr/>
        <a:lstStyle/>
        <a:p>
          <a:endParaRPr lang="zh-CN" altLang="en-US"/>
        </a:p>
      </dgm:t>
    </dgm:pt>
    <dgm:pt modelId="{5F59E1F6-A565-4A0F-9F61-E62DEB659B02}" type="pres">
      <dgm:prSet presAssocID="{F97D0498-9E7B-4E1B-A129-F7727442735B}" presName="root2" presStyleCnt="0"/>
      <dgm:spPr/>
      <dgm:t>
        <a:bodyPr/>
        <a:lstStyle/>
        <a:p>
          <a:endParaRPr lang="zh-CN" altLang="en-US"/>
        </a:p>
      </dgm:t>
    </dgm:pt>
    <dgm:pt modelId="{13853AC3-74A9-49F1-A8DB-00BAFB81D5EA}" type="pres">
      <dgm:prSet presAssocID="{F97D0498-9E7B-4E1B-A129-F7727442735B}" presName="LevelTwoTextNode" presStyleLbl="node3" presStyleIdx="5" presStyleCnt="7" custScaleX="378893">
        <dgm:presLayoutVars>
          <dgm:chPref val="3"/>
        </dgm:presLayoutVars>
      </dgm:prSet>
      <dgm:spPr/>
      <dgm:t>
        <a:bodyPr/>
        <a:lstStyle/>
        <a:p>
          <a:endParaRPr lang="zh-CN" altLang="en-US"/>
        </a:p>
      </dgm:t>
    </dgm:pt>
    <dgm:pt modelId="{DF3B8D0C-3809-47F7-8B61-84C8270BD3EC}" type="pres">
      <dgm:prSet presAssocID="{F97D0498-9E7B-4E1B-A129-F7727442735B}" presName="level3hierChild" presStyleCnt="0"/>
      <dgm:spPr/>
      <dgm:t>
        <a:bodyPr/>
        <a:lstStyle/>
        <a:p>
          <a:endParaRPr lang="zh-CN" altLang="en-US"/>
        </a:p>
      </dgm:t>
    </dgm:pt>
    <dgm:pt modelId="{408F39DB-DC50-4FAD-9F62-DAA81B02B00A}" type="pres">
      <dgm:prSet presAssocID="{3112B9F7-982B-4368-AF75-80095B691F28}" presName="conn2-1" presStyleLbl="parChTrans1D2" presStyleIdx="6" presStyleCnt="7"/>
      <dgm:spPr/>
      <dgm:t>
        <a:bodyPr/>
        <a:lstStyle/>
        <a:p>
          <a:endParaRPr lang="zh-CN" altLang="en-US"/>
        </a:p>
      </dgm:t>
    </dgm:pt>
    <dgm:pt modelId="{66185BF8-CA5C-4776-AAB3-62F2A8FA6FEB}" type="pres">
      <dgm:prSet presAssocID="{3112B9F7-982B-4368-AF75-80095B691F28}" presName="connTx" presStyleLbl="parChTrans1D2" presStyleIdx="6" presStyleCnt="7"/>
      <dgm:spPr/>
      <dgm:t>
        <a:bodyPr/>
        <a:lstStyle/>
        <a:p>
          <a:endParaRPr lang="zh-CN" altLang="en-US"/>
        </a:p>
      </dgm:t>
    </dgm:pt>
    <dgm:pt modelId="{3DC79B6E-C914-49A7-ADAE-A6D036EDB970}" type="pres">
      <dgm:prSet presAssocID="{9A93E7C4-282C-4AB3-BBD6-11562850ECD4}" presName="root2" presStyleCnt="0"/>
      <dgm:spPr/>
      <dgm:t>
        <a:bodyPr/>
        <a:lstStyle/>
        <a:p>
          <a:endParaRPr lang="zh-CN" altLang="en-US"/>
        </a:p>
      </dgm:t>
    </dgm:pt>
    <dgm:pt modelId="{31891855-37B0-4961-97A9-D744A1BD678C}" type="pres">
      <dgm:prSet presAssocID="{9A93E7C4-282C-4AB3-BBD6-11562850ECD4}" presName="LevelTwoTextNode" presStyleLbl="node2" presStyleIdx="6" presStyleCnt="7">
        <dgm:presLayoutVars>
          <dgm:chPref val="3"/>
        </dgm:presLayoutVars>
      </dgm:prSet>
      <dgm:spPr/>
      <dgm:t>
        <a:bodyPr/>
        <a:lstStyle/>
        <a:p>
          <a:endParaRPr lang="zh-CN" altLang="en-US"/>
        </a:p>
      </dgm:t>
    </dgm:pt>
    <dgm:pt modelId="{EEBD866E-EB3C-4EE7-881A-AC59CDC43EAD}" type="pres">
      <dgm:prSet presAssocID="{9A93E7C4-282C-4AB3-BBD6-11562850ECD4}" presName="level3hierChild" presStyleCnt="0"/>
      <dgm:spPr/>
      <dgm:t>
        <a:bodyPr/>
        <a:lstStyle/>
        <a:p>
          <a:endParaRPr lang="zh-CN" altLang="en-US"/>
        </a:p>
      </dgm:t>
    </dgm:pt>
    <dgm:pt modelId="{57E04895-89D3-47C8-980B-1C644455C104}" type="pres">
      <dgm:prSet presAssocID="{05916A76-41D3-4C65-BD87-61F4B58FB306}" presName="conn2-1" presStyleLbl="parChTrans1D3" presStyleIdx="6" presStyleCnt="7"/>
      <dgm:spPr/>
      <dgm:t>
        <a:bodyPr/>
        <a:lstStyle/>
        <a:p>
          <a:endParaRPr lang="zh-CN" altLang="en-US"/>
        </a:p>
      </dgm:t>
    </dgm:pt>
    <dgm:pt modelId="{DFA3956E-9504-4C34-AE95-9BB0F7FD0D90}" type="pres">
      <dgm:prSet presAssocID="{05916A76-41D3-4C65-BD87-61F4B58FB306}" presName="connTx" presStyleLbl="parChTrans1D3" presStyleIdx="6" presStyleCnt="7"/>
      <dgm:spPr/>
      <dgm:t>
        <a:bodyPr/>
        <a:lstStyle/>
        <a:p>
          <a:endParaRPr lang="zh-CN" altLang="en-US"/>
        </a:p>
      </dgm:t>
    </dgm:pt>
    <dgm:pt modelId="{B458025A-C7DF-4332-992A-CA59D9AD2D0A}" type="pres">
      <dgm:prSet presAssocID="{E6DA2636-2974-4EDC-8313-249A2EB7465F}" presName="root2" presStyleCnt="0"/>
      <dgm:spPr/>
      <dgm:t>
        <a:bodyPr/>
        <a:lstStyle/>
        <a:p>
          <a:endParaRPr lang="zh-CN" altLang="en-US"/>
        </a:p>
      </dgm:t>
    </dgm:pt>
    <dgm:pt modelId="{59F3A2A4-642C-4830-B61B-4ADC561BFC45}" type="pres">
      <dgm:prSet presAssocID="{E6DA2636-2974-4EDC-8313-249A2EB7465F}" presName="LevelTwoTextNode" presStyleLbl="node3" presStyleIdx="6" presStyleCnt="7" custScaleX="378893">
        <dgm:presLayoutVars>
          <dgm:chPref val="3"/>
        </dgm:presLayoutVars>
      </dgm:prSet>
      <dgm:spPr/>
      <dgm:t>
        <a:bodyPr/>
        <a:lstStyle/>
        <a:p>
          <a:endParaRPr lang="zh-CN" altLang="en-US"/>
        </a:p>
      </dgm:t>
    </dgm:pt>
    <dgm:pt modelId="{9D10EB41-495E-4F60-952F-F6AB7EC2ADAF}" type="pres">
      <dgm:prSet presAssocID="{E6DA2636-2974-4EDC-8313-249A2EB7465F}" presName="level3hierChild" presStyleCnt="0"/>
      <dgm:spPr/>
      <dgm:t>
        <a:bodyPr/>
        <a:lstStyle/>
        <a:p>
          <a:endParaRPr lang="zh-CN" altLang="en-US"/>
        </a:p>
      </dgm:t>
    </dgm:pt>
  </dgm:ptLst>
  <dgm:cxnLst>
    <dgm:cxn modelId="{2B1C1788-3290-4F81-A2C3-12CA616B082C}" type="presOf" srcId="{FC0E88B4-0678-4C53-9A22-75C914E34128}" destId="{0B2E6110-603E-4E67-8F79-FAA4E20A1EAB}" srcOrd="0" destOrd="0" presId="urn:microsoft.com/office/officeart/2005/8/layout/hierarchy2"/>
    <dgm:cxn modelId="{7B5EC223-5040-4433-873E-1579D77D284C}" srcId="{BBA1759A-E816-41B5-BFB3-1F0B73D899B3}" destId="{F5DEED9B-6913-4A40-A912-C4E730D75AFA}" srcOrd="0" destOrd="0" parTransId="{F653A0D6-7A3B-4AD4-8CED-ECB51CBE573C}" sibTransId="{184CA4DA-1568-46A8-99F7-F4C6F4C7231D}"/>
    <dgm:cxn modelId="{96D2EA25-A29D-4769-A6E1-A987DE91346F}" srcId="{BBA1759A-E816-41B5-BFB3-1F0B73D899B3}" destId="{F5851822-F0AC-467E-9981-1803AC4EBF81}" srcOrd="4" destOrd="0" parTransId="{A4EF9DE1-6947-400B-80E6-E2A7320AF7DD}" sibTransId="{52A48738-850B-4BA8-9CD2-9913567B6E06}"/>
    <dgm:cxn modelId="{594F7195-26BA-4BFB-9511-1099F586C9AD}" type="presOf" srcId="{F3BBF1CF-611D-446D-8D2B-EA5BC2FBB97D}" destId="{8A885D35-AAF8-48A5-9EEE-96B225E5B88B}" srcOrd="0" destOrd="0" presId="urn:microsoft.com/office/officeart/2005/8/layout/hierarchy2"/>
    <dgm:cxn modelId="{412FDB83-92FD-4CCB-BC96-321B98BF8DC8}" srcId="{87DE0102-8F23-4FFD-AFF8-B59FF81ABEB2}" destId="{C61CCBC1-8424-4D03-B79D-3773D7E0642E}" srcOrd="0" destOrd="0" parTransId="{F3BBF1CF-611D-446D-8D2B-EA5BC2FBB97D}" sibTransId="{85CE027E-8D5D-4214-961B-6962C0A75764}"/>
    <dgm:cxn modelId="{B5C66DD9-6C56-4EAF-8C0B-2EBC5BE5C446}" type="presOf" srcId="{3320D770-47BE-4E42-A6BF-60D17C04AFD4}" destId="{C9DF3F2A-7C60-48CC-9563-0B57638761B3}" srcOrd="1" destOrd="0" presId="urn:microsoft.com/office/officeart/2005/8/layout/hierarchy2"/>
    <dgm:cxn modelId="{FFAAADF5-C891-4B87-A1F9-A8F6ECD117A4}" type="presOf" srcId="{8DF5D406-AB04-435F-A3CA-A06D586B35EA}" destId="{D11119FA-2634-4E7B-912B-BEF55CFF358D}" srcOrd="0" destOrd="0" presId="urn:microsoft.com/office/officeart/2005/8/layout/hierarchy2"/>
    <dgm:cxn modelId="{328F9190-F856-4CD7-9632-1A780073C840}" srcId="{9A93E7C4-282C-4AB3-BBD6-11562850ECD4}" destId="{E6DA2636-2974-4EDC-8313-249A2EB7465F}" srcOrd="0" destOrd="0" parTransId="{05916A76-41D3-4C65-BD87-61F4B58FB306}" sibTransId="{DC6E1F9E-209B-4663-B436-FA799173114C}"/>
    <dgm:cxn modelId="{08E14D23-E956-411E-9A3D-8C5B0B6512B1}" type="presOf" srcId="{E6DA2636-2974-4EDC-8313-249A2EB7465F}" destId="{59F3A2A4-642C-4830-B61B-4ADC561BFC45}" srcOrd="0" destOrd="0" presId="urn:microsoft.com/office/officeart/2005/8/layout/hierarchy2"/>
    <dgm:cxn modelId="{2CF8FE41-31BC-4BAC-A387-964BF83C8BAF}" type="presOf" srcId="{23124B34-E99B-4EF4-B2AF-86DE0FC67FE0}" destId="{548A7CDC-D310-4A27-B35B-68CF9215463B}" srcOrd="1" destOrd="0" presId="urn:microsoft.com/office/officeart/2005/8/layout/hierarchy2"/>
    <dgm:cxn modelId="{3A2CF31D-634B-4BBD-AB62-C99B8D62115D}" type="presOf" srcId="{82A05C70-0B4A-4DE7-B0FA-54A44F956630}" destId="{F1BDCACC-28EB-45CC-A3E7-D9E9A4D031EB}" srcOrd="0" destOrd="0" presId="urn:microsoft.com/office/officeart/2005/8/layout/hierarchy2"/>
    <dgm:cxn modelId="{4EEDB76B-0B3C-426F-BBC9-5FA729D9F434}" type="presOf" srcId="{A4EF9DE1-6947-400B-80E6-E2A7320AF7DD}" destId="{90EA3448-0CE7-4F18-9339-5475E7CF357E}" srcOrd="0" destOrd="0" presId="urn:microsoft.com/office/officeart/2005/8/layout/hierarchy2"/>
    <dgm:cxn modelId="{1166B301-6B90-461D-B1DE-0DD2243CB42D}" srcId="{0E36D93E-00B3-4619-A03D-E56DD9927010}" destId="{BCDB1B35-E20E-437E-B97B-D194B800A403}" srcOrd="0" destOrd="0" parTransId="{23124B34-E99B-4EF4-B2AF-86DE0FC67FE0}" sibTransId="{069CCA77-BBEF-4166-9637-6763CC22B36F}"/>
    <dgm:cxn modelId="{A35732AF-EEE3-4D28-9925-851079C133CF}" type="presOf" srcId="{31FFD738-1BD5-4243-A53D-EE5B8C97DAA6}" destId="{0D53F422-1078-4B51-8095-9BA42F866A5C}" srcOrd="0" destOrd="0" presId="urn:microsoft.com/office/officeart/2005/8/layout/hierarchy2"/>
    <dgm:cxn modelId="{410D7BDD-62ED-4BF4-B87A-6C9D11DA0578}" type="presOf" srcId="{05916A76-41D3-4C65-BD87-61F4B58FB306}" destId="{DFA3956E-9504-4C34-AE95-9BB0F7FD0D90}" srcOrd="1" destOrd="0" presId="urn:microsoft.com/office/officeart/2005/8/layout/hierarchy2"/>
    <dgm:cxn modelId="{0159DB72-2F15-45CA-A20D-31ED50AD3518}" type="presOf" srcId="{0E36D93E-00B3-4619-A03D-E56DD9927010}" destId="{2D386F2C-76F0-442B-BB76-74C045825716}" srcOrd="0" destOrd="0" presId="urn:microsoft.com/office/officeart/2005/8/layout/hierarchy2"/>
    <dgm:cxn modelId="{22A442ED-5F2F-4044-A80F-2A2A1516054B}" type="presOf" srcId="{23124B34-E99B-4EF4-B2AF-86DE0FC67FE0}" destId="{5ECA73E5-77C1-4722-82FC-4635120FEA47}" srcOrd="0" destOrd="0" presId="urn:microsoft.com/office/officeart/2005/8/layout/hierarchy2"/>
    <dgm:cxn modelId="{9EE7DC43-D516-410B-85AD-C7C2DA9416AB}" srcId="{BBA1759A-E816-41B5-BFB3-1F0B73D899B3}" destId="{87DE0102-8F23-4FFD-AFF8-B59FF81ABEB2}" srcOrd="2" destOrd="0" parTransId="{3320D770-47BE-4E42-A6BF-60D17C04AFD4}" sibTransId="{FC490A0D-7D74-48F7-BB81-E9C6B122D2EE}"/>
    <dgm:cxn modelId="{78792D12-4860-409F-A26F-2CAB071C5511}" srcId="{A6F21879-F082-4AD8-841E-E895F8E30AD3}" destId="{F97A3AEB-D84B-4F77-9CD8-53D6F36759CA}" srcOrd="0" destOrd="0" parTransId="{6E4184C7-0CF4-4242-AAFE-EC7A365D2E3A}" sibTransId="{86AB7CBA-FDF1-4C89-936B-093F690B3A2C}"/>
    <dgm:cxn modelId="{CCA651EE-3E35-4C32-87BC-F14D340F3C57}" type="presOf" srcId="{49E8DCBC-3273-4D0E-9C8C-8F4156CFF2F5}" destId="{98C59E3A-2F1C-479C-B801-BBB404C546B1}" srcOrd="0" destOrd="0" presId="urn:microsoft.com/office/officeart/2005/8/layout/hierarchy2"/>
    <dgm:cxn modelId="{7DA69B5C-CA76-4D94-8ED0-420771FEB586}" type="presOf" srcId="{A4EF9DE1-6947-400B-80E6-E2A7320AF7DD}" destId="{512B7917-B86F-428C-A45A-D3EC2AF80554}" srcOrd="1" destOrd="0" presId="urn:microsoft.com/office/officeart/2005/8/layout/hierarchy2"/>
    <dgm:cxn modelId="{A6892CE5-C3F4-44D8-AE92-702982357DC4}" type="presOf" srcId="{67573FDC-33FC-4A89-8F2D-959558E1632B}" destId="{C6B8F277-BB23-4742-B6A5-D68B3358CD6F}" srcOrd="1" destOrd="0" presId="urn:microsoft.com/office/officeart/2005/8/layout/hierarchy2"/>
    <dgm:cxn modelId="{E365825F-FBA4-49B5-8BCC-E1EBADD4F195}" srcId="{F5851822-F0AC-467E-9981-1803AC4EBF81}" destId="{82A05C70-0B4A-4DE7-B0FA-54A44F956630}" srcOrd="0" destOrd="0" parTransId="{31FFD738-1BD5-4243-A53D-EE5B8C97DAA6}" sibTransId="{BDEA2D07-A3D0-4BCC-8DAF-DAAC69DCB78B}"/>
    <dgm:cxn modelId="{4A7459C7-4251-4994-ABD1-FA8ED1B8FF77}" type="presOf" srcId="{9414A914-8100-410B-B524-602A9CA26389}" destId="{E122D6DC-BCA8-4640-8696-AF75D35FB1A5}" srcOrd="0" destOrd="0" presId="urn:microsoft.com/office/officeart/2005/8/layout/hierarchy2"/>
    <dgm:cxn modelId="{BA1450D5-8676-49C2-AFE5-0473BF386C04}" type="presOf" srcId="{3320D770-47BE-4E42-A6BF-60D17C04AFD4}" destId="{950EEE37-8613-4194-A7D6-8C69AC94B831}" srcOrd="0" destOrd="0" presId="urn:microsoft.com/office/officeart/2005/8/layout/hierarchy2"/>
    <dgm:cxn modelId="{D228EE85-93E4-4F48-8EF0-64016610D0BE}" srcId="{F5DEED9B-6913-4A40-A912-C4E730D75AFA}" destId="{8DF5D406-AB04-435F-A3CA-A06D586B35EA}" srcOrd="0" destOrd="0" parTransId="{67573FDC-33FC-4A89-8F2D-959558E1632B}" sibTransId="{F5CAC17E-151A-48EB-B453-44EC42A9747A}"/>
    <dgm:cxn modelId="{52811BD3-6C31-4C3A-852D-1C89B73512EF}" type="presOf" srcId="{49E8DCBC-3273-4D0E-9C8C-8F4156CFF2F5}" destId="{55F72975-B013-4B09-810E-09182EE6B46A}" srcOrd="1" destOrd="0" presId="urn:microsoft.com/office/officeart/2005/8/layout/hierarchy2"/>
    <dgm:cxn modelId="{8F7DFC33-B5C7-4509-92B3-8DFFC9DCAFB2}" type="presOf" srcId="{31FFD738-1BD5-4243-A53D-EE5B8C97DAA6}" destId="{9BB8DEFA-69EF-41FC-910D-94E7842CA425}" srcOrd="1" destOrd="0" presId="urn:microsoft.com/office/officeart/2005/8/layout/hierarchy2"/>
    <dgm:cxn modelId="{BD8D4375-EB66-4289-BD4C-662BF95298EA}" type="presOf" srcId="{6E4184C7-0CF4-4242-AAFE-EC7A365D2E3A}" destId="{B897AE79-2DAF-4801-80C7-42B56ED81AE0}" srcOrd="1" destOrd="0" presId="urn:microsoft.com/office/officeart/2005/8/layout/hierarchy2"/>
    <dgm:cxn modelId="{D6D078B4-520C-460F-8006-48B4B8823BDE}" type="presOf" srcId="{67573FDC-33FC-4A89-8F2D-959558E1632B}" destId="{B0850F89-F48B-45EC-94E6-79256A787074}" srcOrd="0" destOrd="0" presId="urn:microsoft.com/office/officeart/2005/8/layout/hierarchy2"/>
    <dgm:cxn modelId="{70B90CA1-9F98-4278-ABDD-84ECF7462895}" type="presOf" srcId="{BCDB1B35-E20E-437E-B97B-D194B800A403}" destId="{EF51E8CB-F695-4EB0-B48A-4E8AB9E31656}" srcOrd="0" destOrd="0" presId="urn:microsoft.com/office/officeart/2005/8/layout/hierarchy2"/>
    <dgm:cxn modelId="{29B46CB6-62A9-4FE5-9F6B-754E5DBA6C23}" type="presOf" srcId="{F97A3AEB-D84B-4F77-9CD8-53D6F36759CA}" destId="{A450BAA4-B277-49DD-A956-A58CBFE8A3C0}" srcOrd="0" destOrd="0" presId="urn:microsoft.com/office/officeart/2005/8/layout/hierarchy2"/>
    <dgm:cxn modelId="{CD7CE8F5-2062-43CF-973E-0D5CE24FD16A}" type="presOf" srcId="{F97D0498-9E7B-4E1B-A129-F7727442735B}" destId="{13853AC3-74A9-49F1-A8DB-00BAFB81D5EA}" srcOrd="0" destOrd="0" presId="urn:microsoft.com/office/officeart/2005/8/layout/hierarchy2"/>
    <dgm:cxn modelId="{B994BC11-E76F-41F4-917B-62919AF7DFEC}" type="presOf" srcId="{A6F21879-F082-4AD8-841E-E895F8E30AD3}" destId="{49AA1633-2FD8-4DC9-8AA7-DBCF91092B7D}" srcOrd="0" destOrd="0" presId="urn:microsoft.com/office/officeart/2005/8/layout/hierarchy2"/>
    <dgm:cxn modelId="{67613D7C-0410-4F34-96DE-F26BDBD9372C}" srcId="{7BE1E3CE-4A16-4D23-8ECE-99BDDD4DFBD4}" destId="{F97D0498-9E7B-4E1B-A129-F7727442735B}" srcOrd="0" destOrd="0" parTransId="{861E45CD-CE8D-4393-ADD4-EF12C6342C0E}" sibTransId="{EE667415-8D3C-441C-922E-C2D407C79460}"/>
    <dgm:cxn modelId="{B0CA7A0F-C5C5-4AE7-97AF-C570F2941C27}" type="presOf" srcId="{87DE0102-8F23-4FFD-AFF8-B59FF81ABEB2}" destId="{1CCE4FB0-0D50-43DE-A48C-8D5E8F259487}" srcOrd="0" destOrd="0" presId="urn:microsoft.com/office/officeart/2005/8/layout/hierarchy2"/>
    <dgm:cxn modelId="{652680F4-A3CA-43A5-82FE-842E869AC8FA}" type="presOf" srcId="{C61CCBC1-8424-4D03-B79D-3773D7E0642E}" destId="{498233E2-675E-4C75-AC9B-12C5EB68A38E}" srcOrd="0" destOrd="0" presId="urn:microsoft.com/office/officeart/2005/8/layout/hierarchy2"/>
    <dgm:cxn modelId="{15ADA21B-759D-4EB6-B724-C6228D1BD4DF}" type="presOf" srcId="{FC0E88B4-0678-4C53-9A22-75C914E34128}" destId="{F3D11A71-B2E6-4762-AAFE-39AAE9A2A676}" srcOrd="1" destOrd="0" presId="urn:microsoft.com/office/officeart/2005/8/layout/hierarchy2"/>
    <dgm:cxn modelId="{F74A5F14-15AC-4DA9-BAC3-38D179A58C3D}" type="presOf" srcId="{6E4184C7-0CF4-4242-AAFE-EC7A365D2E3A}" destId="{F7E57656-EDB4-4544-8C8A-94DDC879D060}" srcOrd="0" destOrd="0" presId="urn:microsoft.com/office/officeart/2005/8/layout/hierarchy2"/>
    <dgm:cxn modelId="{2CE3AAFB-AA06-4CB1-B14D-C7E7C887B89D}" type="presOf" srcId="{F3BBF1CF-611D-446D-8D2B-EA5BC2FBB97D}" destId="{5A56E704-DC66-4F19-B811-E1ECF9683B70}" srcOrd="1" destOrd="0" presId="urn:microsoft.com/office/officeart/2005/8/layout/hierarchy2"/>
    <dgm:cxn modelId="{15953461-1F6E-4866-8CAE-2F85FFD86555}" srcId="{BBA1759A-E816-41B5-BFB3-1F0B73D899B3}" destId="{9A93E7C4-282C-4AB3-BBD6-11562850ECD4}" srcOrd="6" destOrd="0" parTransId="{3112B9F7-982B-4368-AF75-80095B691F28}" sibTransId="{7C374E64-D8FF-4D95-9083-47299E722BD5}"/>
    <dgm:cxn modelId="{09A0BD06-8816-4353-806A-5BA9D29D6A08}" type="presOf" srcId="{BBA1759A-E816-41B5-BFB3-1F0B73D899B3}" destId="{AC1C7793-60C4-4334-98B6-04D64BD0FAC6}" srcOrd="0" destOrd="0" presId="urn:microsoft.com/office/officeart/2005/8/layout/hierarchy2"/>
    <dgm:cxn modelId="{F75C36AE-1979-470A-8DCC-209B19D27611}" type="presOf" srcId="{BC7B5FE0-EA27-44DB-8F96-31FA0813F6E2}" destId="{17FDE5E0-4222-4253-8B31-D04B57039203}" srcOrd="0" destOrd="0" presId="urn:microsoft.com/office/officeart/2005/8/layout/hierarchy2"/>
    <dgm:cxn modelId="{D38826C2-2544-49B2-9A6C-0AC7F39DB7B1}" type="presOf" srcId="{861E45CD-CE8D-4393-ADD4-EF12C6342C0E}" destId="{CD5744AF-C797-4C2C-A658-7D7ABD9474A5}" srcOrd="1" destOrd="0" presId="urn:microsoft.com/office/officeart/2005/8/layout/hierarchy2"/>
    <dgm:cxn modelId="{B6ABF7FA-22CB-4A30-B599-45C0C22B1ED9}" type="presOf" srcId="{3112B9F7-982B-4368-AF75-80095B691F28}" destId="{408F39DB-DC50-4FAD-9F62-DAA81B02B00A}" srcOrd="0" destOrd="0" presId="urn:microsoft.com/office/officeart/2005/8/layout/hierarchy2"/>
    <dgm:cxn modelId="{96F08FB8-1C74-4E21-90CC-7AEE5046C258}" type="presOf" srcId="{F653A0D6-7A3B-4AD4-8CED-ECB51CBE573C}" destId="{3091F47A-FE53-4433-98FE-79139C9F3180}" srcOrd="1" destOrd="0" presId="urn:microsoft.com/office/officeart/2005/8/layout/hierarchy2"/>
    <dgm:cxn modelId="{303DE80F-BE2D-4CB8-AAE4-C5A62C9404D9}" type="presOf" srcId="{861E45CD-CE8D-4393-ADD4-EF12C6342C0E}" destId="{DA891BDB-4F26-4FC6-AA86-61302B1CE813}" srcOrd="0" destOrd="0" presId="urn:microsoft.com/office/officeart/2005/8/layout/hierarchy2"/>
    <dgm:cxn modelId="{1237A326-261F-445D-BADA-85AE43122590}" type="presOf" srcId="{7BE1E3CE-4A16-4D23-8ECE-99BDDD4DFBD4}" destId="{9B75DA1C-1ABE-474E-A518-6BC08CF4DEAC}" srcOrd="0" destOrd="0" presId="urn:microsoft.com/office/officeart/2005/8/layout/hierarchy2"/>
    <dgm:cxn modelId="{17EC6B98-4700-4D8E-9D9C-658EE8B69561}" srcId="{9414A914-8100-410B-B524-602A9CA26389}" destId="{BBA1759A-E816-41B5-BFB3-1F0B73D899B3}" srcOrd="0" destOrd="0" parTransId="{3F2F130F-AF2F-4189-B35E-37274F7E5F00}" sibTransId="{4DD455A4-2F1B-466D-893A-1287E17ED12F}"/>
    <dgm:cxn modelId="{EA2D46BF-B8A5-4880-A7A9-16F749443ADD}" srcId="{BBA1759A-E816-41B5-BFB3-1F0B73D899B3}" destId="{0E36D93E-00B3-4619-A03D-E56DD9927010}" srcOrd="3" destOrd="0" parTransId="{49E8DCBC-3273-4D0E-9C8C-8F4156CFF2F5}" sibTransId="{C5D7C1B1-F8EC-4B55-A3F7-E32541973FDB}"/>
    <dgm:cxn modelId="{55EC86F0-663A-494F-A822-42B33F4A97E7}" type="presOf" srcId="{F653A0D6-7A3B-4AD4-8CED-ECB51CBE573C}" destId="{183C510E-1F60-4082-9529-E186E7F1171C}" srcOrd="0" destOrd="0" presId="urn:microsoft.com/office/officeart/2005/8/layout/hierarchy2"/>
    <dgm:cxn modelId="{2AB5BCC1-1ECB-4577-B63B-05E6B0CDC29F}" type="presOf" srcId="{F5DEED9B-6913-4A40-A912-C4E730D75AFA}" destId="{388F202D-BE5E-46B9-84F2-037E9A54985E}" srcOrd="0" destOrd="0" presId="urn:microsoft.com/office/officeart/2005/8/layout/hierarchy2"/>
    <dgm:cxn modelId="{15ECD5E2-746C-4A1B-8FF2-94C7FE64CD7E}" type="presOf" srcId="{3112B9F7-982B-4368-AF75-80095B691F28}" destId="{66185BF8-CA5C-4776-AAB3-62F2A8FA6FEB}" srcOrd="1" destOrd="0" presId="urn:microsoft.com/office/officeart/2005/8/layout/hierarchy2"/>
    <dgm:cxn modelId="{756E9165-B41E-4009-8BE8-E74F39F3E7B5}" srcId="{BBA1759A-E816-41B5-BFB3-1F0B73D899B3}" destId="{7BE1E3CE-4A16-4D23-8ECE-99BDDD4DFBD4}" srcOrd="5" destOrd="0" parTransId="{BC7B5FE0-EA27-44DB-8F96-31FA0813F6E2}" sibTransId="{75A63D2D-1599-42C0-8A5D-893011B1303D}"/>
    <dgm:cxn modelId="{8B60808F-DA35-4955-ADE3-9DB89F0C19DA}" srcId="{BBA1759A-E816-41B5-BFB3-1F0B73D899B3}" destId="{A6F21879-F082-4AD8-841E-E895F8E30AD3}" srcOrd="1" destOrd="0" parTransId="{FC0E88B4-0678-4C53-9A22-75C914E34128}" sibTransId="{4C655F8C-A9C0-402F-9F87-34BE176BB95B}"/>
    <dgm:cxn modelId="{A2F191EA-1013-41B7-B8A8-5F98CF33511A}" type="presOf" srcId="{F5851822-F0AC-467E-9981-1803AC4EBF81}" destId="{18F20173-0C29-47DE-9279-7389A5D54618}" srcOrd="0" destOrd="0" presId="urn:microsoft.com/office/officeart/2005/8/layout/hierarchy2"/>
    <dgm:cxn modelId="{E924975E-C519-4735-89E0-5D90B30DF658}" type="presOf" srcId="{05916A76-41D3-4C65-BD87-61F4B58FB306}" destId="{57E04895-89D3-47C8-980B-1C644455C104}" srcOrd="0" destOrd="0" presId="urn:microsoft.com/office/officeart/2005/8/layout/hierarchy2"/>
    <dgm:cxn modelId="{6F6599AD-36B6-44D0-AA59-A1C19B6834F2}" type="presOf" srcId="{BC7B5FE0-EA27-44DB-8F96-31FA0813F6E2}" destId="{9895F6B8-9D56-46DB-898D-FAC854BCB250}" srcOrd="1" destOrd="0" presId="urn:microsoft.com/office/officeart/2005/8/layout/hierarchy2"/>
    <dgm:cxn modelId="{40048CCB-2781-4CBB-A345-CDABA31CBE54}" type="presOf" srcId="{9A93E7C4-282C-4AB3-BBD6-11562850ECD4}" destId="{31891855-37B0-4961-97A9-D744A1BD678C}" srcOrd="0" destOrd="0" presId="urn:microsoft.com/office/officeart/2005/8/layout/hierarchy2"/>
    <dgm:cxn modelId="{4BF27C6A-8B91-45FC-A0E7-9652C35175D7}" type="presParOf" srcId="{E122D6DC-BCA8-4640-8696-AF75D35FB1A5}" destId="{F785479C-5419-4B85-87B8-739FDD93A9C4}" srcOrd="0" destOrd="0" presId="urn:microsoft.com/office/officeart/2005/8/layout/hierarchy2"/>
    <dgm:cxn modelId="{D2FA25FA-D871-4A6D-8C8E-5BCE0305E383}" type="presParOf" srcId="{F785479C-5419-4B85-87B8-739FDD93A9C4}" destId="{AC1C7793-60C4-4334-98B6-04D64BD0FAC6}" srcOrd="0" destOrd="0" presId="urn:microsoft.com/office/officeart/2005/8/layout/hierarchy2"/>
    <dgm:cxn modelId="{C3B2EF7C-7F96-42C3-A1ED-A2383492CB2B}" type="presParOf" srcId="{F785479C-5419-4B85-87B8-739FDD93A9C4}" destId="{AF21C612-F478-406C-BEE8-09933ADCA6EB}" srcOrd="1" destOrd="0" presId="urn:microsoft.com/office/officeart/2005/8/layout/hierarchy2"/>
    <dgm:cxn modelId="{6BF2D869-C762-429D-A793-CCA817B00E9C}" type="presParOf" srcId="{AF21C612-F478-406C-BEE8-09933ADCA6EB}" destId="{183C510E-1F60-4082-9529-E186E7F1171C}" srcOrd="0" destOrd="0" presId="urn:microsoft.com/office/officeart/2005/8/layout/hierarchy2"/>
    <dgm:cxn modelId="{9F68630D-AFF7-48BB-AA2F-0CF8498023CF}" type="presParOf" srcId="{183C510E-1F60-4082-9529-E186E7F1171C}" destId="{3091F47A-FE53-4433-98FE-79139C9F3180}" srcOrd="0" destOrd="0" presId="urn:microsoft.com/office/officeart/2005/8/layout/hierarchy2"/>
    <dgm:cxn modelId="{7EB66A5F-2E24-4E1C-A549-1025D11D858F}" type="presParOf" srcId="{AF21C612-F478-406C-BEE8-09933ADCA6EB}" destId="{E1C327B9-5DF9-40FD-9CB9-692351CB219A}" srcOrd="1" destOrd="0" presId="urn:microsoft.com/office/officeart/2005/8/layout/hierarchy2"/>
    <dgm:cxn modelId="{07D7A397-BD2D-4BEE-B3F3-DEE55AC13037}" type="presParOf" srcId="{E1C327B9-5DF9-40FD-9CB9-692351CB219A}" destId="{388F202D-BE5E-46B9-84F2-037E9A54985E}" srcOrd="0" destOrd="0" presId="urn:microsoft.com/office/officeart/2005/8/layout/hierarchy2"/>
    <dgm:cxn modelId="{0587232B-2F25-4F64-8BE0-5CB8DAD287A4}" type="presParOf" srcId="{E1C327B9-5DF9-40FD-9CB9-692351CB219A}" destId="{0102E689-3C0C-49D3-A8E4-615B58C27902}" srcOrd="1" destOrd="0" presId="urn:microsoft.com/office/officeart/2005/8/layout/hierarchy2"/>
    <dgm:cxn modelId="{42BCDEF1-CCEE-4B79-B5FA-97BA12AE8220}" type="presParOf" srcId="{0102E689-3C0C-49D3-A8E4-615B58C27902}" destId="{B0850F89-F48B-45EC-94E6-79256A787074}" srcOrd="0" destOrd="0" presId="urn:microsoft.com/office/officeart/2005/8/layout/hierarchy2"/>
    <dgm:cxn modelId="{4E647E0E-B230-450E-A806-6B3743F56AF5}" type="presParOf" srcId="{B0850F89-F48B-45EC-94E6-79256A787074}" destId="{C6B8F277-BB23-4742-B6A5-D68B3358CD6F}" srcOrd="0" destOrd="0" presId="urn:microsoft.com/office/officeart/2005/8/layout/hierarchy2"/>
    <dgm:cxn modelId="{DF1CC7BF-D18C-43F2-98DF-52864313EB93}" type="presParOf" srcId="{0102E689-3C0C-49D3-A8E4-615B58C27902}" destId="{F4BB8B8F-4DA1-4CA5-B2BD-DD449A8F3DD3}" srcOrd="1" destOrd="0" presId="urn:microsoft.com/office/officeart/2005/8/layout/hierarchy2"/>
    <dgm:cxn modelId="{5B9E8036-0C10-4389-9F0C-BAB7A2D3C5A4}" type="presParOf" srcId="{F4BB8B8F-4DA1-4CA5-B2BD-DD449A8F3DD3}" destId="{D11119FA-2634-4E7B-912B-BEF55CFF358D}" srcOrd="0" destOrd="0" presId="urn:microsoft.com/office/officeart/2005/8/layout/hierarchy2"/>
    <dgm:cxn modelId="{082967E7-F404-4F25-AC2C-C3DD4B145124}" type="presParOf" srcId="{F4BB8B8F-4DA1-4CA5-B2BD-DD449A8F3DD3}" destId="{68E17FDE-8F9D-4DCD-9AC7-38470D026B21}" srcOrd="1" destOrd="0" presId="urn:microsoft.com/office/officeart/2005/8/layout/hierarchy2"/>
    <dgm:cxn modelId="{4C57915E-469D-4DEB-AE39-E1E1C29C98C9}" type="presParOf" srcId="{AF21C612-F478-406C-BEE8-09933ADCA6EB}" destId="{0B2E6110-603E-4E67-8F79-FAA4E20A1EAB}" srcOrd="2" destOrd="0" presId="urn:microsoft.com/office/officeart/2005/8/layout/hierarchy2"/>
    <dgm:cxn modelId="{22DFB3F9-19BA-4796-8C9B-EF49A4996D66}" type="presParOf" srcId="{0B2E6110-603E-4E67-8F79-FAA4E20A1EAB}" destId="{F3D11A71-B2E6-4762-AAFE-39AAE9A2A676}" srcOrd="0" destOrd="0" presId="urn:microsoft.com/office/officeart/2005/8/layout/hierarchy2"/>
    <dgm:cxn modelId="{87EEF46D-7AE0-41D2-92DA-10FCF1095EEE}" type="presParOf" srcId="{AF21C612-F478-406C-BEE8-09933ADCA6EB}" destId="{717D3F51-CCBE-4BCB-889B-AC46E356562F}" srcOrd="3" destOrd="0" presId="urn:microsoft.com/office/officeart/2005/8/layout/hierarchy2"/>
    <dgm:cxn modelId="{186784FD-6209-4C74-ADD8-B26C24ECD0DC}" type="presParOf" srcId="{717D3F51-CCBE-4BCB-889B-AC46E356562F}" destId="{49AA1633-2FD8-4DC9-8AA7-DBCF91092B7D}" srcOrd="0" destOrd="0" presId="urn:microsoft.com/office/officeart/2005/8/layout/hierarchy2"/>
    <dgm:cxn modelId="{A0529240-99D9-49B6-A031-1D008BA66CBD}" type="presParOf" srcId="{717D3F51-CCBE-4BCB-889B-AC46E356562F}" destId="{9DFDD9DB-7B3C-4102-9112-95C8283E2BC6}" srcOrd="1" destOrd="0" presId="urn:microsoft.com/office/officeart/2005/8/layout/hierarchy2"/>
    <dgm:cxn modelId="{0CB53A50-7A81-45F7-8F76-15473DAE7A23}" type="presParOf" srcId="{9DFDD9DB-7B3C-4102-9112-95C8283E2BC6}" destId="{F7E57656-EDB4-4544-8C8A-94DDC879D060}" srcOrd="0" destOrd="0" presId="urn:microsoft.com/office/officeart/2005/8/layout/hierarchy2"/>
    <dgm:cxn modelId="{8D2DC080-7BC9-47E4-A9E7-1A6D8907F7CA}" type="presParOf" srcId="{F7E57656-EDB4-4544-8C8A-94DDC879D060}" destId="{B897AE79-2DAF-4801-80C7-42B56ED81AE0}" srcOrd="0" destOrd="0" presId="urn:microsoft.com/office/officeart/2005/8/layout/hierarchy2"/>
    <dgm:cxn modelId="{9BBAB166-7188-4963-9606-3FF0808539DC}" type="presParOf" srcId="{9DFDD9DB-7B3C-4102-9112-95C8283E2BC6}" destId="{40714305-305B-4C8A-930F-681ADE24714D}" srcOrd="1" destOrd="0" presId="urn:microsoft.com/office/officeart/2005/8/layout/hierarchy2"/>
    <dgm:cxn modelId="{89FFFE69-0ACE-4D22-B3E0-713FF765CBD9}" type="presParOf" srcId="{40714305-305B-4C8A-930F-681ADE24714D}" destId="{A450BAA4-B277-49DD-A956-A58CBFE8A3C0}" srcOrd="0" destOrd="0" presId="urn:microsoft.com/office/officeart/2005/8/layout/hierarchy2"/>
    <dgm:cxn modelId="{6FDA17D2-6930-448C-8C00-D171478E28A2}" type="presParOf" srcId="{40714305-305B-4C8A-930F-681ADE24714D}" destId="{F21A8C62-DE66-4C38-98DD-993338400B7B}" srcOrd="1" destOrd="0" presId="urn:microsoft.com/office/officeart/2005/8/layout/hierarchy2"/>
    <dgm:cxn modelId="{37E33B55-A2C9-48F5-B871-E729ED6DC3CD}" type="presParOf" srcId="{AF21C612-F478-406C-BEE8-09933ADCA6EB}" destId="{950EEE37-8613-4194-A7D6-8C69AC94B831}" srcOrd="4" destOrd="0" presId="urn:microsoft.com/office/officeart/2005/8/layout/hierarchy2"/>
    <dgm:cxn modelId="{26299B5C-3EF9-431D-B1DC-2D9E4BA76981}" type="presParOf" srcId="{950EEE37-8613-4194-A7D6-8C69AC94B831}" destId="{C9DF3F2A-7C60-48CC-9563-0B57638761B3}" srcOrd="0" destOrd="0" presId="urn:microsoft.com/office/officeart/2005/8/layout/hierarchy2"/>
    <dgm:cxn modelId="{4BFF0F85-FE63-4EB6-8A85-3C4D506629AC}" type="presParOf" srcId="{AF21C612-F478-406C-BEE8-09933ADCA6EB}" destId="{ABA92698-1038-4FAC-986A-4DFA3594E1BB}" srcOrd="5" destOrd="0" presId="urn:microsoft.com/office/officeart/2005/8/layout/hierarchy2"/>
    <dgm:cxn modelId="{3D53923B-7BF7-4030-87A4-54B662481FF6}" type="presParOf" srcId="{ABA92698-1038-4FAC-986A-4DFA3594E1BB}" destId="{1CCE4FB0-0D50-43DE-A48C-8D5E8F259487}" srcOrd="0" destOrd="0" presId="urn:microsoft.com/office/officeart/2005/8/layout/hierarchy2"/>
    <dgm:cxn modelId="{CC3F983B-59B7-4343-8684-B334FBCC70E2}" type="presParOf" srcId="{ABA92698-1038-4FAC-986A-4DFA3594E1BB}" destId="{0AFF5E19-69E3-40C8-B3B4-954F7348CA1C}" srcOrd="1" destOrd="0" presId="urn:microsoft.com/office/officeart/2005/8/layout/hierarchy2"/>
    <dgm:cxn modelId="{194FC65F-08ED-4B75-B23D-F0898CF8849D}" type="presParOf" srcId="{0AFF5E19-69E3-40C8-B3B4-954F7348CA1C}" destId="{8A885D35-AAF8-48A5-9EEE-96B225E5B88B}" srcOrd="0" destOrd="0" presId="urn:microsoft.com/office/officeart/2005/8/layout/hierarchy2"/>
    <dgm:cxn modelId="{F6BF3C46-8A99-4E4C-83E3-58ACA394A462}" type="presParOf" srcId="{8A885D35-AAF8-48A5-9EEE-96B225E5B88B}" destId="{5A56E704-DC66-4F19-B811-E1ECF9683B70}" srcOrd="0" destOrd="0" presId="urn:microsoft.com/office/officeart/2005/8/layout/hierarchy2"/>
    <dgm:cxn modelId="{87F21992-0B39-42CF-BE22-A77CE7271B7F}" type="presParOf" srcId="{0AFF5E19-69E3-40C8-B3B4-954F7348CA1C}" destId="{12F7A2E1-B472-4B61-B3F4-D553805AE5C7}" srcOrd="1" destOrd="0" presId="urn:microsoft.com/office/officeart/2005/8/layout/hierarchy2"/>
    <dgm:cxn modelId="{B47886A0-70EC-47A0-BA3C-4038980CD31C}" type="presParOf" srcId="{12F7A2E1-B472-4B61-B3F4-D553805AE5C7}" destId="{498233E2-675E-4C75-AC9B-12C5EB68A38E}" srcOrd="0" destOrd="0" presId="urn:microsoft.com/office/officeart/2005/8/layout/hierarchy2"/>
    <dgm:cxn modelId="{E55BB28C-5CAB-4FE6-8FC4-3DDD2859DDC4}" type="presParOf" srcId="{12F7A2E1-B472-4B61-B3F4-D553805AE5C7}" destId="{78EEBDC0-8839-49B6-B92A-506299AE217E}" srcOrd="1" destOrd="0" presId="urn:microsoft.com/office/officeart/2005/8/layout/hierarchy2"/>
    <dgm:cxn modelId="{E8B8A3CC-995A-4FAB-A640-8F3497306210}" type="presParOf" srcId="{AF21C612-F478-406C-BEE8-09933ADCA6EB}" destId="{98C59E3A-2F1C-479C-B801-BBB404C546B1}" srcOrd="6" destOrd="0" presId="urn:microsoft.com/office/officeart/2005/8/layout/hierarchy2"/>
    <dgm:cxn modelId="{A323FB8E-1E8E-4F94-8A54-A6C80F2EF5C4}" type="presParOf" srcId="{98C59E3A-2F1C-479C-B801-BBB404C546B1}" destId="{55F72975-B013-4B09-810E-09182EE6B46A}" srcOrd="0" destOrd="0" presId="urn:microsoft.com/office/officeart/2005/8/layout/hierarchy2"/>
    <dgm:cxn modelId="{826DE1B1-21F0-44BD-8C2F-DDF6E5720092}" type="presParOf" srcId="{AF21C612-F478-406C-BEE8-09933ADCA6EB}" destId="{C9DEFEFD-2CC1-4152-869B-8EF40CB94C6C}" srcOrd="7" destOrd="0" presId="urn:microsoft.com/office/officeart/2005/8/layout/hierarchy2"/>
    <dgm:cxn modelId="{E0B2A56C-086B-4F7F-8128-55918F9146C6}" type="presParOf" srcId="{C9DEFEFD-2CC1-4152-869B-8EF40CB94C6C}" destId="{2D386F2C-76F0-442B-BB76-74C045825716}" srcOrd="0" destOrd="0" presId="urn:microsoft.com/office/officeart/2005/8/layout/hierarchy2"/>
    <dgm:cxn modelId="{B6EE5CAB-D6D2-4FCF-987D-2E2D6EA54374}" type="presParOf" srcId="{C9DEFEFD-2CC1-4152-869B-8EF40CB94C6C}" destId="{382A36AB-0D01-486B-A1AE-960F61E11FF4}" srcOrd="1" destOrd="0" presId="urn:microsoft.com/office/officeart/2005/8/layout/hierarchy2"/>
    <dgm:cxn modelId="{09CD155F-D711-4B7F-9EA3-352621C217A6}" type="presParOf" srcId="{382A36AB-0D01-486B-A1AE-960F61E11FF4}" destId="{5ECA73E5-77C1-4722-82FC-4635120FEA47}" srcOrd="0" destOrd="0" presId="urn:microsoft.com/office/officeart/2005/8/layout/hierarchy2"/>
    <dgm:cxn modelId="{313C29EC-7623-4C57-915A-517BB9FEC9A2}" type="presParOf" srcId="{5ECA73E5-77C1-4722-82FC-4635120FEA47}" destId="{548A7CDC-D310-4A27-B35B-68CF9215463B}" srcOrd="0" destOrd="0" presId="urn:microsoft.com/office/officeart/2005/8/layout/hierarchy2"/>
    <dgm:cxn modelId="{ADF7402B-C491-4A84-827C-54795C31203D}" type="presParOf" srcId="{382A36AB-0D01-486B-A1AE-960F61E11FF4}" destId="{16B16E8D-6BDF-4155-AB77-9CFC4BD4503E}" srcOrd="1" destOrd="0" presId="urn:microsoft.com/office/officeart/2005/8/layout/hierarchy2"/>
    <dgm:cxn modelId="{86DA9656-EC04-4EEC-BF29-742A4D334D6D}" type="presParOf" srcId="{16B16E8D-6BDF-4155-AB77-9CFC4BD4503E}" destId="{EF51E8CB-F695-4EB0-B48A-4E8AB9E31656}" srcOrd="0" destOrd="0" presId="urn:microsoft.com/office/officeart/2005/8/layout/hierarchy2"/>
    <dgm:cxn modelId="{CEC72316-FD8B-48FC-BA9A-10A0823D18D2}" type="presParOf" srcId="{16B16E8D-6BDF-4155-AB77-9CFC4BD4503E}" destId="{222642B1-5F7E-4B66-9608-5557195A44BF}" srcOrd="1" destOrd="0" presId="urn:microsoft.com/office/officeart/2005/8/layout/hierarchy2"/>
    <dgm:cxn modelId="{79E8E7F1-6628-4154-8DD2-96663139661B}" type="presParOf" srcId="{AF21C612-F478-406C-BEE8-09933ADCA6EB}" destId="{90EA3448-0CE7-4F18-9339-5475E7CF357E}" srcOrd="8" destOrd="0" presId="urn:microsoft.com/office/officeart/2005/8/layout/hierarchy2"/>
    <dgm:cxn modelId="{4A10890A-7C15-4581-88F2-1EE865CBCBAF}" type="presParOf" srcId="{90EA3448-0CE7-4F18-9339-5475E7CF357E}" destId="{512B7917-B86F-428C-A45A-D3EC2AF80554}" srcOrd="0" destOrd="0" presId="urn:microsoft.com/office/officeart/2005/8/layout/hierarchy2"/>
    <dgm:cxn modelId="{6BA4EC13-E896-4EA2-A0F1-D8477528429A}" type="presParOf" srcId="{AF21C612-F478-406C-BEE8-09933ADCA6EB}" destId="{E2336B0F-5554-49FD-ADBB-F26D1C46AAF9}" srcOrd="9" destOrd="0" presId="urn:microsoft.com/office/officeart/2005/8/layout/hierarchy2"/>
    <dgm:cxn modelId="{74B3D6C7-D73E-44D2-AC1D-E346D783046D}" type="presParOf" srcId="{E2336B0F-5554-49FD-ADBB-F26D1C46AAF9}" destId="{18F20173-0C29-47DE-9279-7389A5D54618}" srcOrd="0" destOrd="0" presId="urn:microsoft.com/office/officeart/2005/8/layout/hierarchy2"/>
    <dgm:cxn modelId="{1D332EBF-9FEC-4A1D-AF27-C2D2E6261C21}" type="presParOf" srcId="{E2336B0F-5554-49FD-ADBB-F26D1C46AAF9}" destId="{0561961D-1298-4D23-A006-E8AC961B3212}" srcOrd="1" destOrd="0" presId="urn:microsoft.com/office/officeart/2005/8/layout/hierarchy2"/>
    <dgm:cxn modelId="{CD282224-6DD1-430E-B00E-1480E102957B}" type="presParOf" srcId="{0561961D-1298-4D23-A006-E8AC961B3212}" destId="{0D53F422-1078-4B51-8095-9BA42F866A5C}" srcOrd="0" destOrd="0" presId="urn:microsoft.com/office/officeart/2005/8/layout/hierarchy2"/>
    <dgm:cxn modelId="{D25E4C03-9BF9-44E6-A343-37360E30E4F5}" type="presParOf" srcId="{0D53F422-1078-4B51-8095-9BA42F866A5C}" destId="{9BB8DEFA-69EF-41FC-910D-94E7842CA425}" srcOrd="0" destOrd="0" presId="urn:microsoft.com/office/officeart/2005/8/layout/hierarchy2"/>
    <dgm:cxn modelId="{8DAAD345-52DF-4C10-B1D1-EA08182C292E}" type="presParOf" srcId="{0561961D-1298-4D23-A006-E8AC961B3212}" destId="{5A49CE36-9F1C-4420-97E7-F1650182A556}" srcOrd="1" destOrd="0" presId="urn:microsoft.com/office/officeart/2005/8/layout/hierarchy2"/>
    <dgm:cxn modelId="{A08F667F-BA45-457E-A7ED-3B484833ACF8}" type="presParOf" srcId="{5A49CE36-9F1C-4420-97E7-F1650182A556}" destId="{F1BDCACC-28EB-45CC-A3E7-D9E9A4D031EB}" srcOrd="0" destOrd="0" presId="urn:microsoft.com/office/officeart/2005/8/layout/hierarchy2"/>
    <dgm:cxn modelId="{5646D520-47CD-4723-8720-DEC08F529BDC}" type="presParOf" srcId="{5A49CE36-9F1C-4420-97E7-F1650182A556}" destId="{082C77BE-4807-4166-87A3-3EF1E233C38A}" srcOrd="1" destOrd="0" presId="urn:microsoft.com/office/officeart/2005/8/layout/hierarchy2"/>
    <dgm:cxn modelId="{C0850A42-D37C-47CB-B33E-BDCE79B66B38}" type="presParOf" srcId="{AF21C612-F478-406C-BEE8-09933ADCA6EB}" destId="{17FDE5E0-4222-4253-8B31-D04B57039203}" srcOrd="10" destOrd="0" presId="urn:microsoft.com/office/officeart/2005/8/layout/hierarchy2"/>
    <dgm:cxn modelId="{E086A15D-4402-44DF-BD1A-D8AB305DF9A1}" type="presParOf" srcId="{17FDE5E0-4222-4253-8B31-D04B57039203}" destId="{9895F6B8-9D56-46DB-898D-FAC854BCB250}" srcOrd="0" destOrd="0" presId="urn:microsoft.com/office/officeart/2005/8/layout/hierarchy2"/>
    <dgm:cxn modelId="{5B007036-6B31-49F8-A3B4-0E2127D5D0BC}" type="presParOf" srcId="{AF21C612-F478-406C-BEE8-09933ADCA6EB}" destId="{6BAB355D-8EA0-4A69-8216-28C32A7E0FAB}" srcOrd="11" destOrd="0" presId="urn:microsoft.com/office/officeart/2005/8/layout/hierarchy2"/>
    <dgm:cxn modelId="{DBD00E5A-2DE2-4D73-9580-1C37F9E79B3E}" type="presParOf" srcId="{6BAB355D-8EA0-4A69-8216-28C32A7E0FAB}" destId="{9B75DA1C-1ABE-474E-A518-6BC08CF4DEAC}" srcOrd="0" destOrd="0" presId="urn:microsoft.com/office/officeart/2005/8/layout/hierarchy2"/>
    <dgm:cxn modelId="{183CA5B1-2C81-4251-AEEC-51152C13A60C}" type="presParOf" srcId="{6BAB355D-8EA0-4A69-8216-28C32A7E0FAB}" destId="{5D596B01-EA85-4192-A3C6-B195CD9110D8}" srcOrd="1" destOrd="0" presId="urn:microsoft.com/office/officeart/2005/8/layout/hierarchy2"/>
    <dgm:cxn modelId="{F9F5AF5E-87B3-4C4E-95C9-16AF5BB05B6B}" type="presParOf" srcId="{5D596B01-EA85-4192-A3C6-B195CD9110D8}" destId="{DA891BDB-4F26-4FC6-AA86-61302B1CE813}" srcOrd="0" destOrd="0" presId="urn:microsoft.com/office/officeart/2005/8/layout/hierarchy2"/>
    <dgm:cxn modelId="{6F94EC41-759E-44DB-9427-ACBDFFBB7A1A}" type="presParOf" srcId="{DA891BDB-4F26-4FC6-AA86-61302B1CE813}" destId="{CD5744AF-C797-4C2C-A658-7D7ABD9474A5}" srcOrd="0" destOrd="0" presId="urn:microsoft.com/office/officeart/2005/8/layout/hierarchy2"/>
    <dgm:cxn modelId="{6460F0B1-B30C-4E2A-B36C-1FD198AA972F}" type="presParOf" srcId="{5D596B01-EA85-4192-A3C6-B195CD9110D8}" destId="{5F59E1F6-A565-4A0F-9F61-E62DEB659B02}" srcOrd="1" destOrd="0" presId="urn:microsoft.com/office/officeart/2005/8/layout/hierarchy2"/>
    <dgm:cxn modelId="{4E72E21E-B8F3-4352-8018-4377A2317D94}" type="presParOf" srcId="{5F59E1F6-A565-4A0F-9F61-E62DEB659B02}" destId="{13853AC3-74A9-49F1-A8DB-00BAFB81D5EA}" srcOrd="0" destOrd="0" presId="urn:microsoft.com/office/officeart/2005/8/layout/hierarchy2"/>
    <dgm:cxn modelId="{DAFF19E2-E168-443B-9C64-F7AAA1653200}" type="presParOf" srcId="{5F59E1F6-A565-4A0F-9F61-E62DEB659B02}" destId="{DF3B8D0C-3809-47F7-8B61-84C8270BD3EC}" srcOrd="1" destOrd="0" presId="urn:microsoft.com/office/officeart/2005/8/layout/hierarchy2"/>
    <dgm:cxn modelId="{77B1D23F-6CC0-46B8-B49E-87F9B9BB6D83}" type="presParOf" srcId="{AF21C612-F478-406C-BEE8-09933ADCA6EB}" destId="{408F39DB-DC50-4FAD-9F62-DAA81B02B00A}" srcOrd="12" destOrd="0" presId="urn:microsoft.com/office/officeart/2005/8/layout/hierarchy2"/>
    <dgm:cxn modelId="{EDE1AB0A-C0E4-4F2D-820D-571AAEB4FD37}" type="presParOf" srcId="{408F39DB-DC50-4FAD-9F62-DAA81B02B00A}" destId="{66185BF8-CA5C-4776-AAB3-62F2A8FA6FEB}" srcOrd="0" destOrd="0" presId="urn:microsoft.com/office/officeart/2005/8/layout/hierarchy2"/>
    <dgm:cxn modelId="{E9132636-347C-47ED-80A7-D8CDEC5FAC80}" type="presParOf" srcId="{AF21C612-F478-406C-BEE8-09933ADCA6EB}" destId="{3DC79B6E-C914-49A7-ADAE-A6D036EDB970}" srcOrd="13" destOrd="0" presId="urn:microsoft.com/office/officeart/2005/8/layout/hierarchy2"/>
    <dgm:cxn modelId="{9C0DD32C-2E68-47EC-9B59-FD8C0DD7CA88}" type="presParOf" srcId="{3DC79B6E-C914-49A7-ADAE-A6D036EDB970}" destId="{31891855-37B0-4961-97A9-D744A1BD678C}" srcOrd="0" destOrd="0" presId="urn:microsoft.com/office/officeart/2005/8/layout/hierarchy2"/>
    <dgm:cxn modelId="{7D4E00C3-FF8C-435F-9500-D41C87DAD569}" type="presParOf" srcId="{3DC79B6E-C914-49A7-ADAE-A6D036EDB970}" destId="{EEBD866E-EB3C-4EE7-881A-AC59CDC43EAD}" srcOrd="1" destOrd="0" presId="urn:microsoft.com/office/officeart/2005/8/layout/hierarchy2"/>
    <dgm:cxn modelId="{697808F1-2785-40C4-B77F-88B1336818A1}" type="presParOf" srcId="{EEBD866E-EB3C-4EE7-881A-AC59CDC43EAD}" destId="{57E04895-89D3-47C8-980B-1C644455C104}" srcOrd="0" destOrd="0" presId="urn:microsoft.com/office/officeart/2005/8/layout/hierarchy2"/>
    <dgm:cxn modelId="{C8046B67-2764-4590-8D20-F832A3C5ABC5}" type="presParOf" srcId="{57E04895-89D3-47C8-980B-1C644455C104}" destId="{DFA3956E-9504-4C34-AE95-9BB0F7FD0D90}" srcOrd="0" destOrd="0" presId="urn:microsoft.com/office/officeart/2005/8/layout/hierarchy2"/>
    <dgm:cxn modelId="{39B47428-6F08-41D6-9B46-5DF8E2D54630}" type="presParOf" srcId="{EEBD866E-EB3C-4EE7-881A-AC59CDC43EAD}" destId="{B458025A-C7DF-4332-992A-CA59D9AD2D0A}" srcOrd="1" destOrd="0" presId="urn:microsoft.com/office/officeart/2005/8/layout/hierarchy2"/>
    <dgm:cxn modelId="{61EA5DFC-4082-4FC8-B54E-98E477E6C2AC}" type="presParOf" srcId="{B458025A-C7DF-4332-992A-CA59D9AD2D0A}" destId="{59F3A2A4-642C-4830-B61B-4ADC561BFC45}" srcOrd="0" destOrd="0" presId="urn:microsoft.com/office/officeart/2005/8/layout/hierarchy2"/>
    <dgm:cxn modelId="{B19DA6AE-752C-45B5-B130-938F63CFD468}" type="presParOf" srcId="{B458025A-C7DF-4332-992A-CA59D9AD2D0A}" destId="{9D10EB41-495E-4F60-952F-F6AB7EC2ADAF}"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14A914-8100-410B-B524-602A9CA26389}" type="doc">
      <dgm:prSet loTypeId="urn:microsoft.com/office/officeart/2005/8/layout/hierarchy2" loCatId="hierarchy" qsTypeId="urn:microsoft.com/office/officeart/2005/8/quickstyle/simple3" qsCatId="simple" csTypeId="urn:microsoft.com/office/officeart/2005/8/colors/accent6_2" csCatId="accent6" phldr="1"/>
      <dgm:spPr/>
      <dgm:t>
        <a:bodyPr/>
        <a:lstStyle/>
        <a:p>
          <a:endParaRPr lang="zh-CN" altLang="en-US"/>
        </a:p>
      </dgm:t>
    </dgm:pt>
    <dgm:pt modelId="{BBA1759A-E816-41B5-BFB3-1F0B73D899B3}">
      <dgm:prSet phldrT="[文本]" custT="1"/>
      <dgm:spPr/>
      <dgm:t>
        <a:bodyPr/>
        <a:lstStyle/>
        <a:p>
          <a:r>
            <a:rPr lang="zh-CN" altLang="en-US" sz="1200" smtClean="0">
              <a:latin typeface="+mj-ea"/>
              <a:ea typeface="+mj-ea"/>
            </a:rPr>
            <a:t>问题陈述</a:t>
          </a:r>
          <a:endParaRPr lang="zh-CN" altLang="en-US" sz="1200">
            <a:latin typeface="+mj-ea"/>
            <a:ea typeface="+mj-ea"/>
          </a:endParaRPr>
        </a:p>
      </dgm:t>
    </dgm:pt>
    <dgm:pt modelId="{3F2F130F-AF2F-4189-B35E-37274F7E5F00}" type="parTrans" cxnId="{17EC6B98-4700-4D8E-9D9C-658EE8B69561}">
      <dgm:prSet/>
      <dgm:spPr/>
      <dgm:t>
        <a:bodyPr/>
        <a:lstStyle/>
        <a:p>
          <a:endParaRPr lang="zh-CN" altLang="en-US" sz="1200">
            <a:latin typeface="+mj-ea"/>
            <a:ea typeface="+mj-ea"/>
          </a:endParaRPr>
        </a:p>
      </dgm:t>
    </dgm:pt>
    <dgm:pt modelId="{4DD455A4-2F1B-466D-893A-1287E17ED12F}" type="sibTrans" cxnId="{17EC6B98-4700-4D8E-9D9C-658EE8B69561}">
      <dgm:prSet/>
      <dgm:spPr/>
      <dgm:t>
        <a:bodyPr/>
        <a:lstStyle/>
        <a:p>
          <a:endParaRPr lang="zh-CN" altLang="en-US" sz="1200">
            <a:latin typeface="+mj-ea"/>
            <a:ea typeface="+mj-ea"/>
          </a:endParaRPr>
        </a:p>
      </dgm:t>
    </dgm:pt>
    <dgm:pt modelId="{F5DEED9B-6913-4A40-A912-C4E730D75AFA}">
      <dgm:prSet phldrT="[文本]" custT="1"/>
      <dgm:spPr/>
      <dgm:t>
        <a:bodyPr/>
        <a:lstStyle/>
        <a:p>
          <a:r>
            <a:rPr lang="zh-CN" altLang="en-US" sz="1200" smtClean="0">
              <a:latin typeface="+mj-ea"/>
              <a:ea typeface="+mj-ea"/>
            </a:rPr>
            <a:t>问题一</a:t>
          </a:r>
          <a:endParaRPr lang="zh-CN" altLang="en-US" sz="1200">
            <a:latin typeface="+mj-ea"/>
            <a:ea typeface="+mj-ea"/>
          </a:endParaRPr>
        </a:p>
      </dgm:t>
    </dgm:pt>
    <dgm:pt modelId="{F653A0D6-7A3B-4AD4-8CED-ECB51CBE573C}" type="parTrans" cxnId="{7B5EC223-5040-4433-873E-1579D77D284C}">
      <dgm:prSet custT="1"/>
      <dgm:spPr/>
      <dgm:t>
        <a:bodyPr/>
        <a:lstStyle/>
        <a:p>
          <a:endParaRPr lang="zh-CN" altLang="en-US" sz="1200">
            <a:latin typeface="+mj-ea"/>
            <a:ea typeface="+mj-ea"/>
          </a:endParaRPr>
        </a:p>
      </dgm:t>
    </dgm:pt>
    <dgm:pt modelId="{184CA4DA-1568-46A8-99F7-F4C6F4C7231D}" type="sibTrans" cxnId="{7B5EC223-5040-4433-873E-1579D77D284C}">
      <dgm:prSet/>
      <dgm:spPr/>
      <dgm:t>
        <a:bodyPr/>
        <a:lstStyle/>
        <a:p>
          <a:endParaRPr lang="zh-CN" altLang="en-US" sz="1200">
            <a:latin typeface="+mj-ea"/>
            <a:ea typeface="+mj-ea"/>
          </a:endParaRPr>
        </a:p>
      </dgm:t>
    </dgm:pt>
    <dgm:pt modelId="{8DF5D406-AB04-435F-A3CA-A06D586B35EA}">
      <dgm:prSet phldrT="[文本]" custT="1"/>
      <dgm:spPr/>
      <dgm:t>
        <a:bodyPr/>
        <a:lstStyle/>
        <a:p>
          <a:r>
            <a:rPr lang="zh-CN" altLang="en-US" sz="1200" smtClean="0">
              <a:latin typeface="+mj-ea"/>
              <a:ea typeface="+mj-ea"/>
            </a:rPr>
            <a:t>用户购买的目的是什么？</a:t>
          </a:r>
          <a:endParaRPr lang="en-US" altLang="zh-CN" sz="1200" smtClean="0">
            <a:latin typeface="+mj-ea"/>
            <a:ea typeface="+mj-ea"/>
          </a:endParaRPr>
        </a:p>
        <a:p>
          <a:r>
            <a:rPr lang="zh-CN" altLang="en-US" sz="1200" smtClean="0">
              <a:latin typeface="+mj-ea"/>
              <a:ea typeface="+mj-ea"/>
            </a:rPr>
            <a:t>产品在哪 方面吸引用户？</a:t>
          </a:r>
          <a:endParaRPr lang="zh-CN" altLang="en-US" sz="1200">
            <a:latin typeface="+mj-ea"/>
            <a:ea typeface="+mj-ea"/>
          </a:endParaRPr>
        </a:p>
      </dgm:t>
    </dgm:pt>
    <dgm:pt modelId="{67573FDC-33FC-4A89-8F2D-959558E1632B}" type="parTrans" cxnId="{D228EE85-93E4-4F48-8EF0-64016610D0BE}">
      <dgm:prSet custT="1"/>
      <dgm:spPr/>
      <dgm:t>
        <a:bodyPr/>
        <a:lstStyle/>
        <a:p>
          <a:endParaRPr lang="zh-CN" altLang="en-US" sz="1200">
            <a:latin typeface="+mj-ea"/>
            <a:ea typeface="+mj-ea"/>
          </a:endParaRPr>
        </a:p>
      </dgm:t>
    </dgm:pt>
    <dgm:pt modelId="{F5CAC17E-151A-48EB-B453-44EC42A9747A}" type="sibTrans" cxnId="{D228EE85-93E4-4F48-8EF0-64016610D0BE}">
      <dgm:prSet/>
      <dgm:spPr/>
      <dgm:t>
        <a:bodyPr/>
        <a:lstStyle/>
        <a:p>
          <a:endParaRPr lang="zh-CN" altLang="en-US" sz="1200">
            <a:latin typeface="+mj-ea"/>
            <a:ea typeface="+mj-ea"/>
          </a:endParaRPr>
        </a:p>
      </dgm:t>
    </dgm:pt>
    <dgm:pt modelId="{87DE0102-8F23-4FFD-AFF8-B59FF81ABEB2}">
      <dgm:prSet phldrT="[文本]" custT="1"/>
      <dgm:spPr/>
      <dgm:t>
        <a:bodyPr/>
        <a:lstStyle/>
        <a:p>
          <a:r>
            <a:rPr lang="zh-CN" altLang="en-US" sz="1200" smtClean="0">
              <a:latin typeface="+mj-ea"/>
              <a:ea typeface="+mj-ea"/>
            </a:rPr>
            <a:t>问题三</a:t>
          </a:r>
          <a:endParaRPr lang="en-US" altLang="zh-CN" sz="1200" smtClean="0">
            <a:latin typeface="+mj-ea"/>
            <a:ea typeface="+mj-ea"/>
          </a:endParaRPr>
        </a:p>
      </dgm:t>
    </dgm:pt>
    <dgm:pt modelId="{3320D770-47BE-4E42-A6BF-60D17C04AFD4}" type="parTrans" cxnId="{9EE7DC43-D516-410B-85AD-C7C2DA9416AB}">
      <dgm:prSet custT="1"/>
      <dgm:spPr/>
      <dgm:t>
        <a:bodyPr/>
        <a:lstStyle/>
        <a:p>
          <a:endParaRPr lang="zh-CN" altLang="en-US" sz="1200">
            <a:latin typeface="+mj-ea"/>
            <a:ea typeface="+mj-ea"/>
          </a:endParaRPr>
        </a:p>
      </dgm:t>
    </dgm:pt>
    <dgm:pt modelId="{FC490A0D-7D74-48F7-BB81-E9C6B122D2EE}" type="sibTrans" cxnId="{9EE7DC43-D516-410B-85AD-C7C2DA9416AB}">
      <dgm:prSet/>
      <dgm:spPr/>
      <dgm:t>
        <a:bodyPr/>
        <a:lstStyle/>
        <a:p>
          <a:endParaRPr lang="zh-CN" altLang="en-US" sz="1200">
            <a:latin typeface="+mj-ea"/>
            <a:ea typeface="+mj-ea"/>
          </a:endParaRPr>
        </a:p>
      </dgm:t>
    </dgm:pt>
    <dgm:pt modelId="{0E36D93E-00B3-4619-A03D-E56DD9927010}">
      <dgm:prSet phldrT="[文本]" custT="1"/>
      <dgm:spPr/>
      <dgm:t>
        <a:bodyPr/>
        <a:lstStyle/>
        <a:p>
          <a:r>
            <a:rPr lang="zh-CN" altLang="en-US" sz="1200" smtClean="0">
              <a:latin typeface="+mj-ea"/>
              <a:ea typeface="+mj-ea"/>
            </a:rPr>
            <a:t>问题四</a:t>
          </a:r>
          <a:endParaRPr lang="en-US" altLang="zh-CN" sz="1200" smtClean="0">
            <a:latin typeface="+mj-ea"/>
            <a:ea typeface="+mj-ea"/>
          </a:endParaRPr>
        </a:p>
      </dgm:t>
    </dgm:pt>
    <dgm:pt modelId="{49E8DCBC-3273-4D0E-9C8C-8F4156CFF2F5}" type="parTrans" cxnId="{EA2D46BF-B8A5-4880-A7A9-16F749443ADD}">
      <dgm:prSet custT="1"/>
      <dgm:spPr/>
      <dgm:t>
        <a:bodyPr/>
        <a:lstStyle/>
        <a:p>
          <a:endParaRPr lang="zh-CN" altLang="en-US" sz="1200">
            <a:latin typeface="+mj-ea"/>
            <a:ea typeface="+mj-ea"/>
          </a:endParaRPr>
        </a:p>
      </dgm:t>
    </dgm:pt>
    <dgm:pt modelId="{C5D7C1B1-F8EC-4B55-A3F7-E32541973FDB}" type="sibTrans" cxnId="{EA2D46BF-B8A5-4880-A7A9-16F749443ADD}">
      <dgm:prSet/>
      <dgm:spPr/>
      <dgm:t>
        <a:bodyPr/>
        <a:lstStyle/>
        <a:p>
          <a:endParaRPr lang="zh-CN" altLang="en-US" sz="1200">
            <a:latin typeface="+mj-ea"/>
            <a:ea typeface="+mj-ea"/>
          </a:endParaRPr>
        </a:p>
      </dgm:t>
    </dgm:pt>
    <dgm:pt modelId="{A6F21879-F082-4AD8-841E-E895F8E30AD3}">
      <dgm:prSet phldrT="[文本]" custT="1"/>
      <dgm:spPr/>
      <dgm:t>
        <a:bodyPr/>
        <a:lstStyle/>
        <a:p>
          <a:r>
            <a:rPr lang="zh-CN" altLang="en-US" sz="1200" smtClean="0">
              <a:latin typeface="+mj-ea"/>
              <a:ea typeface="+mj-ea"/>
            </a:rPr>
            <a:t>问题二</a:t>
          </a:r>
          <a:endParaRPr lang="en-US" altLang="zh-CN" sz="1200" smtClean="0">
            <a:latin typeface="+mj-ea"/>
            <a:ea typeface="+mj-ea"/>
          </a:endParaRPr>
        </a:p>
      </dgm:t>
    </dgm:pt>
    <dgm:pt modelId="{4C655F8C-A9C0-402F-9F87-34BE176BB95B}" type="sibTrans" cxnId="{8B60808F-DA35-4955-ADE3-9DB89F0C19DA}">
      <dgm:prSet/>
      <dgm:spPr/>
      <dgm:t>
        <a:bodyPr/>
        <a:lstStyle/>
        <a:p>
          <a:endParaRPr lang="zh-CN" altLang="en-US" sz="1200">
            <a:latin typeface="+mj-ea"/>
            <a:ea typeface="+mj-ea"/>
          </a:endParaRPr>
        </a:p>
      </dgm:t>
    </dgm:pt>
    <dgm:pt modelId="{FC0E88B4-0678-4C53-9A22-75C914E34128}" type="parTrans" cxnId="{8B60808F-DA35-4955-ADE3-9DB89F0C19DA}">
      <dgm:prSet custT="1"/>
      <dgm:spPr/>
      <dgm:t>
        <a:bodyPr/>
        <a:lstStyle/>
        <a:p>
          <a:endParaRPr lang="zh-CN" altLang="en-US" sz="1200">
            <a:latin typeface="+mj-ea"/>
            <a:ea typeface="+mj-ea"/>
          </a:endParaRPr>
        </a:p>
      </dgm:t>
    </dgm:pt>
    <dgm:pt modelId="{F97A3AEB-D84B-4F77-9CD8-53D6F36759CA}">
      <dgm:prSet phldrT="[文本]" custT="1"/>
      <dgm:spPr/>
      <dgm:t>
        <a:bodyPr/>
        <a:lstStyle/>
        <a:p>
          <a:r>
            <a:rPr lang="zh-CN" altLang="en-US" sz="1200" smtClean="0">
              <a:latin typeface="+mj-ea"/>
              <a:ea typeface="+mj-ea"/>
            </a:rPr>
            <a:t>公司提供什么产品或服务？</a:t>
          </a:r>
          <a:endParaRPr lang="en-US" altLang="zh-CN" sz="1200" smtClean="0">
            <a:latin typeface="+mj-ea"/>
            <a:ea typeface="+mj-ea"/>
          </a:endParaRPr>
        </a:p>
        <a:p>
          <a:r>
            <a:rPr lang="zh-CN" altLang="en-US" sz="1200" smtClean="0">
              <a:latin typeface="+mj-ea"/>
              <a:ea typeface="+mj-ea"/>
            </a:rPr>
            <a:t>与用户需求是否一致？</a:t>
          </a:r>
          <a:endParaRPr lang="en-US" altLang="zh-CN" sz="1200" smtClean="0">
            <a:latin typeface="+mj-ea"/>
            <a:ea typeface="+mj-ea"/>
          </a:endParaRPr>
        </a:p>
      </dgm:t>
    </dgm:pt>
    <dgm:pt modelId="{6E4184C7-0CF4-4242-AAFE-EC7A365D2E3A}" type="parTrans" cxnId="{78792D12-4860-409F-A26F-2CAB071C5511}">
      <dgm:prSet custT="1"/>
      <dgm:spPr/>
      <dgm:t>
        <a:bodyPr/>
        <a:lstStyle/>
        <a:p>
          <a:endParaRPr lang="zh-CN" altLang="en-US" sz="1200">
            <a:latin typeface="+mj-ea"/>
            <a:ea typeface="+mj-ea"/>
          </a:endParaRPr>
        </a:p>
      </dgm:t>
    </dgm:pt>
    <dgm:pt modelId="{86AB7CBA-FDF1-4C89-936B-093F690B3A2C}" type="sibTrans" cxnId="{78792D12-4860-409F-A26F-2CAB071C5511}">
      <dgm:prSet/>
      <dgm:spPr/>
      <dgm:t>
        <a:bodyPr/>
        <a:lstStyle/>
        <a:p>
          <a:endParaRPr lang="zh-CN" altLang="en-US" sz="1200">
            <a:latin typeface="+mj-ea"/>
            <a:ea typeface="+mj-ea"/>
          </a:endParaRPr>
        </a:p>
      </dgm:t>
    </dgm:pt>
    <dgm:pt modelId="{C61CCBC1-8424-4D03-B79D-3773D7E0642E}">
      <dgm:prSet phldrT="[文本]" custT="1"/>
      <dgm:spPr/>
      <dgm:t>
        <a:bodyPr/>
        <a:lstStyle/>
        <a:p>
          <a:r>
            <a:rPr lang="zh-CN" altLang="en-US" sz="1200" smtClean="0">
              <a:latin typeface="+mj-ea"/>
              <a:ea typeface="+mj-ea"/>
            </a:rPr>
            <a:t>谁是我们的用户？</a:t>
          </a:r>
          <a:endParaRPr lang="en-US" altLang="zh-CN" sz="1200" smtClean="0">
            <a:latin typeface="+mj-ea"/>
            <a:ea typeface="+mj-ea"/>
          </a:endParaRPr>
        </a:p>
        <a:p>
          <a:r>
            <a:rPr lang="zh-CN" altLang="en-US" sz="1200" smtClean="0">
              <a:latin typeface="+mj-ea"/>
              <a:ea typeface="+mj-ea"/>
            </a:rPr>
            <a:t>用户有何特点？</a:t>
          </a:r>
          <a:endParaRPr lang="en-US" altLang="zh-CN" sz="1200" smtClean="0">
            <a:latin typeface="+mj-ea"/>
            <a:ea typeface="+mj-ea"/>
          </a:endParaRPr>
        </a:p>
      </dgm:t>
    </dgm:pt>
    <dgm:pt modelId="{F3BBF1CF-611D-446D-8D2B-EA5BC2FBB97D}" type="parTrans" cxnId="{412FDB83-92FD-4CCB-BC96-321B98BF8DC8}">
      <dgm:prSet custT="1"/>
      <dgm:spPr/>
      <dgm:t>
        <a:bodyPr/>
        <a:lstStyle/>
        <a:p>
          <a:endParaRPr lang="zh-CN" altLang="en-US" sz="1200">
            <a:latin typeface="+mj-ea"/>
            <a:ea typeface="+mj-ea"/>
          </a:endParaRPr>
        </a:p>
      </dgm:t>
    </dgm:pt>
    <dgm:pt modelId="{85CE027E-8D5D-4214-961B-6962C0A75764}" type="sibTrans" cxnId="{412FDB83-92FD-4CCB-BC96-321B98BF8DC8}">
      <dgm:prSet/>
      <dgm:spPr/>
      <dgm:t>
        <a:bodyPr/>
        <a:lstStyle/>
        <a:p>
          <a:endParaRPr lang="zh-CN" altLang="en-US" sz="1200">
            <a:latin typeface="+mj-ea"/>
            <a:ea typeface="+mj-ea"/>
          </a:endParaRPr>
        </a:p>
      </dgm:t>
    </dgm:pt>
    <dgm:pt modelId="{BCDB1B35-E20E-437E-B97B-D194B800A403}">
      <dgm:prSet phldrT="[文本]" custT="1"/>
      <dgm:spPr/>
      <dgm:t>
        <a:bodyPr/>
        <a:lstStyle/>
        <a:p>
          <a:r>
            <a:rPr lang="zh-CN" altLang="en-US" sz="1200" smtClean="0">
              <a:latin typeface="+mj-ea"/>
              <a:ea typeface="+mj-ea"/>
            </a:rPr>
            <a:t>何时购买？</a:t>
          </a:r>
          <a:endParaRPr lang="en-US" altLang="zh-CN" sz="1200" smtClean="0">
            <a:latin typeface="+mj-ea"/>
            <a:ea typeface="+mj-ea"/>
          </a:endParaRPr>
        </a:p>
        <a:p>
          <a:r>
            <a:rPr lang="zh-CN" altLang="en-US" sz="1200" smtClean="0">
              <a:latin typeface="+mj-ea"/>
              <a:ea typeface="+mj-ea"/>
            </a:rPr>
            <a:t>多久再次购买？</a:t>
          </a:r>
          <a:endParaRPr lang="en-US" altLang="zh-CN" sz="1200" smtClean="0">
            <a:latin typeface="+mj-ea"/>
            <a:ea typeface="+mj-ea"/>
          </a:endParaRPr>
        </a:p>
      </dgm:t>
    </dgm:pt>
    <dgm:pt modelId="{23124B34-E99B-4EF4-B2AF-86DE0FC67FE0}" type="parTrans" cxnId="{1166B301-6B90-461D-B1DE-0DD2243CB42D}">
      <dgm:prSet custT="1"/>
      <dgm:spPr/>
      <dgm:t>
        <a:bodyPr/>
        <a:lstStyle/>
        <a:p>
          <a:endParaRPr lang="zh-CN" altLang="en-US" sz="1200">
            <a:latin typeface="+mj-ea"/>
            <a:ea typeface="+mj-ea"/>
          </a:endParaRPr>
        </a:p>
      </dgm:t>
    </dgm:pt>
    <dgm:pt modelId="{069CCA77-BBEF-4166-9637-6763CC22B36F}" type="sibTrans" cxnId="{1166B301-6B90-461D-B1DE-0DD2243CB42D}">
      <dgm:prSet/>
      <dgm:spPr/>
      <dgm:t>
        <a:bodyPr/>
        <a:lstStyle/>
        <a:p>
          <a:endParaRPr lang="zh-CN" altLang="en-US" sz="1200">
            <a:latin typeface="+mj-ea"/>
            <a:ea typeface="+mj-ea"/>
          </a:endParaRPr>
        </a:p>
      </dgm:t>
    </dgm:pt>
    <dgm:pt modelId="{E122D6DC-BCA8-4640-8696-AF75D35FB1A5}" type="pres">
      <dgm:prSet presAssocID="{9414A914-8100-410B-B524-602A9CA26389}" presName="diagram" presStyleCnt="0">
        <dgm:presLayoutVars>
          <dgm:chPref val="1"/>
          <dgm:dir/>
          <dgm:animOne val="branch"/>
          <dgm:animLvl val="lvl"/>
          <dgm:resizeHandles val="exact"/>
        </dgm:presLayoutVars>
      </dgm:prSet>
      <dgm:spPr/>
      <dgm:t>
        <a:bodyPr/>
        <a:lstStyle/>
        <a:p>
          <a:endParaRPr lang="zh-CN" altLang="en-US"/>
        </a:p>
      </dgm:t>
    </dgm:pt>
    <dgm:pt modelId="{F785479C-5419-4B85-87B8-739FDD93A9C4}" type="pres">
      <dgm:prSet presAssocID="{BBA1759A-E816-41B5-BFB3-1F0B73D899B3}" presName="root1" presStyleCnt="0"/>
      <dgm:spPr/>
      <dgm:t>
        <a:bodyPr/>
        <a:lstStyle/>
        <a:p>
          <a:endParaRPr lang="zh-CN" altLang="en-US"/>
        </a:p>
      </dgm:t>
    </dgm:pt>
    <dgm:pt modelId="{AC1C7793-60C4-4334-98B6-04D64BD0FAC6}" type="pres">
      <dgm:prSet presAssocID="{BBA1759A-E816-41B5-BFB3-1F0B73D899B3}" presName="LevelOneTextNode" presStyleLbl="node0" presStyleIdx="0" presStyleCnt="1">
        <dgm:presLayoutVars>
          <dgm:chPref val="3"/>
        </dgm:presLayoutVars>
      </dgm:prSet>
      <dgm:spPr/>
      <dgm:t>
        <a:bodyPr/>
        <a:lstStyle/>
        <a:p>
          <a:endParaRPr lang="zh-CN" altLang="en-US"/>
        </a:p>
      </dgm:t>
    </dgm:pt>
    <dgm:pt modelId="{AF21C612-F478-406C-BEE8-09933ADCA6EB}" type="pres">
      <dgm:prSet presAssocID="{BBA1759A-E816-41B5-BFB3-1F0B73D899B3}" presName="level2hierChild" presStyleCnt="0"/>
      <dgm:spPr/>
      <dgm:t>
        <a:bodyPr/>
        <a:lstStyle/>
        <a:p>
          <a:endParaRPr lang="zh-CN" altLang="en-US"/>
        </a:p>
      </dgm:t>
    </dgm:pt>
    <dgm:pt modelId="{183C510E-1F60-4082-9529-E186E7F1171C}" type="pres">
      <dgm:prSet presAssocID="{F653A0D6-7A3B-4AD4-8CED-ECB51CBE573C}" presName="conn2-1" presStyleLbl="parChTrans1D2" presStyleIdx="0" presStyleCnt="4"/>
      <dgm:spPr/>
      <dgm:t>
        <a:bodyPr/>
        <a:lstStyle/>
        <a:p>
          <a:endParaRPr lang="zh-CN" altLang="en-US"/>
        </a:p>
      </dgm:t>
    </dgm:pt>
    <dgm:pt modelId="{3091F47A-FE53-4433-98FE-79139C9F3180}" type="pres">
      <dgm:prSet presAssocID="{F653A0D6-7A3B-4AD4-8CED-ECB51CBE573C}" presName="connTx" presStyleLbl="parChTrans1D2" presStyleIdx="0" presStyleCnt="4"/>
      <dgm:spPr/>
      <dgm:t>
        <a:bodyPr/>
        <a:lstStyle/>
        <a:p>
          <a:endParaRPr lang="zh-CN" altLang="en-US"/>
        </a:p>
      </dgm:t>
    </dgm:pt>
    <dgm:pt modelId="{E1C327B9-5DF9-40FD-9CB9-692351CB219A}" type="pres">
      <dgm:prSet presAssocID="{F5DEED9B-6913-4A40-A912-C4E730D75AFA}" presName="root2" presStyleCnt="0"/>
      <dgm:spPr/>
      <dgm:t>
        <a:bodyPr/>
        <a:lstStyle/>
        <a:p>
          <a:endParaRPr lang="zh-CN" altLang="en-US"/>
        </a:p>
      </dgm:t>
    </dgm:pt>
    <dgm:pt modelId="{388F202D-BE5E-46B9-84F2-037E9A54985E}" type="pres">
      <dgm:prSet presAssocID="{F5DEED9B-6913-4A40-A912-C4E730D75AFA}" presName="LevelTwoTextNode" presStyleLbl="node2" presStyleIdx="0" presStyleCnt="4">
        <dgm:presLayoutVars>
          <dgm:chPref val="3"/>
        </dgm:presLayoutVars>
      </dgm:prSet>
      <dgm:spPr/>
      <dgm:t>
        <a:bodyPr/>
        <a:lstStyle/>
        <a:p>
          <a:endParaRPr lang="zh-CN" altLang="en-US"/>
        </a:p>
      </dgm:t>
    </dgm:pt>
    <dgm:pt modelId="{0102E689-3C0C-49D3-A8E4-615B58C27902}" type="pres">
      <dgm:prSet presAssocID="{F5DEED9B-6913-4A40-A912-C4E730D75AFA}" presName="level3hierChild" presStyleCnt="0"/>
      <dgm:spPr/>
      <dgm:t>
        <a:bodyPr/>
        <a:lstStyle/>
        <a:p>
          <a:endParaRPr lang="zh-CN" altLang="en-US"/>
        </a:p>
      </dgm:t>
    </dgm:pt>
    <dgm:pt modelId="{B0850F89-F48B-45EC-94E6-79256A787074}" type="pres">
      <dgm:prSet presAssocID="{67573FDC-33FC-4A89-8F2D-959558E1632B}" presName="conn2-1" presStyleLbl="parChTrans1D3" presStyleIdx="0" presStyleCnt="4"/>
      <dgm:spPr/>
      <dgm:t>
        <a:bodyPr/>
        <a:lstStyle/>
        <a:p>
          <a:endParaRPr lang="zh-CN" altLang="en-US"/>
        </a:p>
      </dgm:t>
    </dgm:pt>
    <dgm:pt modelId="{C6B8F277-BB23-4742-B6A5-D68B3358CD6F}" type="pres">
      <dgm:prSet presAssocID="{67573FDC-33FC-4A89-8F2D-959558E1632B}" presName="connTx" presStyleLbl="parChTrans1D3" presStyleIdx="0" presStyleCnt="4"/>
      <dgm:spPr/>
      <dgm:t>
        <a:bodyPr/>
        <a:lstStyle/>
        <a:p>
          <a:endParaRPr lang="zh-CN" altLang="en-US"/>
        </a:p>
      </dgm:t>
    </dgm:pt>
    <dgm:pt modelId="{F4BB8B8F-4DA1-4CA5-B2BD-DD449A8F3DD3}" type="pres">
      <dgm:prSet presAssocID="{8DF5D406-AB04-435F-A3CA-A06D586B35EA}" presName="root2" presStyleCnt="0"/>
      <dgm:spPr/>
      <dgm:t>
        <a:bodyPr/>
        <a:lstStyle/>
        <a:p>
          <a:endParaRPr lang="zh-CN" altLang="en-US"/>
        </a:p>
      </dgm:t>
    </dgm:pt>
    <dgm:pt modelId="{D11119FA-2634-4E7B-912B-BEF55CFF358D}" type="pres">
      <dgm:prSet presAssocID="{8DF5D406-AB04-435F-A3CA-A06D586B35EA}" presName="LevelTwoTextNode" presStyleLbl="node3" presStyleIdx="0" presStyleCnt="4" custScaleX="378893">
        <dgm:presLayoutVars>
          <dgm:chPref val="3"/>
        </dgm:presLayoutVars>
      </dgm:prSet>
      <dgm:spPr/>
      <dgm:t>
        <a:bodyPr/>
        <a:lstStyle/>
        <a:p>
          <a:endParaRPr lang="zh-CN" altLang="en-US"/>
        </a:p>
      </dgm:t>
    </dgm:pt>
    <dgm:pt modelId="{68E17FDE-8F9D-4DCD-9AC7-38470D026B21}" type="pres">
      <dgm:prSet presAssocID="{8DF5D406-AB04-435F-A3CA-A06D586B35EA}" presName="level3hierChild" presStyleCnt="0"/>
      <dgm:spPr/>
      <dgm:t>
        <a:bodyPr/>
        <a:lstStyle/>
        <a:p>
          <a:endParaRPr lang="zh-CN" altLang="en-US"/>
        </a:p>
      </dgm:t>
    </dgm:pt>
    <dgm:pt modelId="{0B2E6110-603E-4E67-8F79-FAA4E20A1EAB}" type="pres">
      <dgm:prSet presAssocID="{FC0E88B4-0678-4C53-9A22-75C914E34128}" presName="conn2-1" presStyleLbl="parChTrans1D2" presStyleIdx="1" presStyleCnt="4"/>
      <dgm:spPr/>
      <dgm:t>
        <a:bodyPr/>
        <a:lstStyle/>
        <a:p>
          <a:endParaRPr lang="zh-CN" altLang="en-US"/>
        </a:p>
      </dgm:t>
    </dgm:pt>
    <dgm:pt modelId="{F3D11A71-B2E6-4762-AAFE-39AAE9A2A676}" type="pres">
      <dgm:prSet presAssocID="{FC0E88B4-0678-4C53-9A22-75C914E34128}" presName="connTx" presStyleLbl="parChTrans1D2" presStyleIdx="1" presStyleCnt="4"/>
      <dgm:spPr/>
      <dgm:t>
        <a:bodyPr/>
        <a:lstStyle/>
        <a:p>
          <a:endParaRPr lang="zh-CN" altLang="en-US"/>
        </a:p>
      </dgm:t>
    </dgm:pt>
    <dgm:pt modelId="{717D3F51-CCBE-4BCB-889B-AC46E356562F}" type="pres">
      <dgm:prSet presAssocID="{A6F21879-F082-4AD8-841E-E895F8E30AD3}" presName="root2" presStyleCnt="0"/>
      <dgm:spPr/>
      <dgm:t>
        <a:bodyPr/>
        <a:lstStyle/>
        <a:p>
          <a:endParaRPr lang="zh-CN" altLang="en-US"/>
        </a:p>
      </dgm:t>
    </dgm:pt>
    <dgm:pt modelId="{49AA1633-2FD8-4DC9-8AA7-DBCF91092B7D}" type="pres">
      <dgm:prSet presAssocID="{A6F21879-F082-4AD8-841E-E895F8E30AD3}" presName="LevelTwoTextNode" presStyleLbl="node2" presStyleIdx="1" presStyleCnt="4">
        <dgm:presLayoutVars>
          <dgm:chPref val="3"/>
        </dgm:presLayoutVars>
      </dgm:prSet>
      <dgm:spPr/>
      <dgm:t>
        <a:bodyPr/>
        <a:lstStyle/>
        <a:p>
          <a:endParaRPr lang="zh-CN" altLang="en-US"/>
        </a:p>
      </dgm:t>
    </dgm:pt>
    <dgm:pt modelId="{9DFDD9DB-7B3C-4102-9112-95C8283E2BC6}" type="pres">
      <dgm:prSet presAssocID="{A6F21879-F082-4AD8-841E-E895F8E30AD3}" presName="level3hierChild" presStyleCnt="0"/>
      <dgm:spPr/>
      <dgm:t>
        <a:bodyPr/>
        <a:lstStyle/>
        <a:p>
          <a:endParaRPr lang="zh-CN" altLang="en-US"/>
        </a:p>
      </dgm:t>
    </dgm:pt>
    <dgm:pt modelId="{F7E57656-EDB4-4544-8C8A-94DDC879D060}" type="pres">
      <dgm:prSet presAssocID="{6E4184C7-0CF4-4242-AAFE-EC7A365D2E3A}" presName="conn2-1" presStyleLbl="parChTrans1D3" presStyleIdx="1" presStyleCnt="4"/>
      <dgm:spPr/>
      <dgm:t>
        <a:bodyPr/>
        <a:lstStyle/>
        <a:p>
          <a:endParaRPr lang="zh-CN" altLang="en-US"/>
        </a:p>
      </dgm:t>
    </dgm:pt>
    <dgm:pt modelId="{B897AE79-2DAF-4801-80C7-42B56ED81AE0}" type="pres">
      <dgm:prSet presAssocID="{6E4184C7-0CF4-4242-AAFE-EC7A365D2E3A}" presName="connTx" presStyleLbl="parChTrans1D3" presStyleIdx="1" presStyleCnt="4"/>
      <dgm:spPr/>
      <dgm:t>
        <a:bodyPr/>
        <a:lstStyle/>
        <a:p>
          <a:endParaRPr lang="zh-CN" altLang="en-US"/>
        </a:p>
      </dgm:t>
    </dgm:pt>
    <dgm:pt modelId="{40714305-305B-4C8A-930F-681ADE24714D}" type="pres">
      <dgm:prSet presAssocID="{F97A3AEB-D84B-4F77-9CD8-53D6F36759CA}" presName="root2" presStyleCnt="0"/>
      <dgm:spPr/>
      <dgm:t>
        <a:bodyPr/>
        <a:lstStyle/>
        <a:p>
          <a:endParaRPr lang="zh-CN" altLang="en-US"/>
        </a:p>
      </dgm:t>
    </dgm:pt>
    <dgm:pt modelId="{A450BAA4-B277-49DD-A956-A58CBFE8A3C0}" type="pres">
      <dgm:prSet presAssocID="{F97A3AEB-D84B-4F77-9CD8-53D6F36759CA}" presName="LevelTwoTextNode" presStyleLbl="node3" presStyleIdx="1" presStyleCnt="4" custScaleX="378893">
        <dgm:presLayoutVars>
          <dgm:chPref val="3"/>
        </dgm:presLayoutVars>
      </dgm:prSet>
      <dgm:spPr/>
      <dgm:t>
        <a:bodyPr/>
        <a:lstStyle/>
        <a:p>
          <a:endParaRPr lang="zh-CN" altLang="en-US"/>
        </a:p>
      </dgm:t>
    </dgm:pt>
    <dgm:pt modelId="{F21A8C62-DE66-4C38-98DD-993338400B7B}" type="pres">
      <dgm:prSet presAssocID="{F97A3AEB-D84B-4F77-9CD8-53D6F36759CA}" presName="level3hierChild" presStyleCnt="0"/>
      <dgm:spPr/>
      <dgm:t>
        <a:bodyPr/>
        <a:lstStyle/>
        <a:p>
          <a:endParaRPr lang="zh-CN" altLang="en-US"/>
        </a:p>
      </dgm:t>
    </dgm:pt>
    <dgm:pt modelId="{950EEE37-8613-4194-A7D6-8C69AC94B831}" type="pres">
      <dgm:prSet presAssocID="{3320D770-47BE-4E42-A6BF-60D17C04AFD4}" presName="conn2-1" presStyleLbl="parChTrans1D2" presStyleIdx="2" presStyleCnt="4"/>
      <dgm:spPr/>
      <dgm:t>
        <a:bodyPr/>
        <a:lstStyle/>
        <a:p>
          <a:endParaRPr lang="zh-CN" altLang="en-US"/>
        </a:p>
      </dgm:t>
    </dgm:pt>
    <dgm:pt modelId="{C9DF3F2A-7C60-48CC-9563-0B57638761B3}" type="pres">
      <dgm:prSet presAssocID="{3320D770-47BE-4E42-A6BF-60D17C04AFD4}" presName="connTx" presStyleLbl="parChTrans1D2" presStyleIdx="2" presStyleCnt="4"/>
      <dgm:spPr/>
      <dgm:t>
        <a:bodyPr/>
        <a:lstStyle/>
        <a:p>
          <a:endParaRPr lang="zh-CN" altLang="en-US"/>
        </a:p>
      </dgm:t>
    </dgm:pt>
    <dgm:pt modelId="{ABA92698-1038-4FAC-986A-4DFA3594E1BB}" type="pres">
      <dgm:prSet presAssocID="{87DE0102-8F23-4FFD-AFF8-B59FF81ABEB2}" presName="root2" presStyleCnt="0"/>
      <dgm:spPr/>
      <dgm:t>
        <a:bodyPr/>
        <a:lstStyle/>
        <a:p>
          <a:endParaRPr lang="zh-CN" altLang="en-US"/>
        </a:p>
      </dgm:t>
    </dgm:pt>
    <dgm:pt modelId="{1CCE4FB0-0D50-43DE-A48C-8D5E8F259487}" type="pres">
      <dgm:prSet presAssocID="{87DE0102-8F23-4FFD-AFF8-B59FF81ABEB2}" presName="LevelTwoTextNode" presStyleLbl="node2" presStyleIdx="2" presStyleCnt="4">
        <dgm:presLayoutVars>
          <dgm:chPref val="3"/>
        </dgm:presLayoutVars>
      </dgm:prSet>
      <dgm:spPr/>
      <dgm:t>
        <a:bodyPr/>
        <a:lstStyle/>
        <a:p>
          <a:endParaRPr lang="zh-CN" altLang="en-US"/>
        </a:p>
      </dgm:t>
    </dgm:pt>
    <dgm:pt modelId="{0AFF5E19-69E3-40C8-B3B4-954F7348CA1C}" type="pres">
      <dgm:prSet presAssocID="{87DE0102-8F23-4FFD-AFF8-B59FF81ABEB2}" presName="level3hierChild" presStyleCnt="0"/>
      <dgm:spPr/>
      <dgm:t>
        <a:bodyPr/>
        <a:lstStyle/>
        <a:p>
          <a:endParaRPr lang="zh-CN" altLang="en-US"/>
        </a:p>
      </dgm:t>
    </dgm:pt>
    <dgm:pt modelId="{8A885D35-AAF8-48A5-9EEE-96B225E5B88B}" type="pres">
      <dgm:prSet presAssocID="{F3BBF1CF-611D-446D-8D2B-EA5BC2FBB97D}" presName="conn2-1" presStyleLbl="parChTrans1D3" presStyleIdx="2" presStyleCnt="4"/>
      <dgm:spPr/>
      <dgm:t>
        <a:bodyPr/>
        <a:lstStyle/>
        <a:p>
          <a:endParaRPr lang="zh-CN" altLang="en-US"/>
        </a:p>
      </dgm:t>
    </dgm:pt>
    <dgm:pt modelId="{5A56E704-DC66-4F19-B811-E1ECF9683B70}" type="pres">
      <dgm:prSet presAssocID="{F3BBF1CF-611D-446D-8D2B-EA5BC2FBB97D}" presName="connTx" presStyleLbl="parChTrans1D3" presStyleIdx="2" presStyleCnt="4"/>
      <dgm:spPr/>
      <dgm:t>
        <a:bodyPr/>
        <a:lstStyle/>
        <a:p>
          <a:endParaRPr lang="zh-CN" altLang="en-US"/>
        </a:p>
      </dgm:t>
    </dgm:pt>
    <dgm:pt modelId="{12F7A2E1-B472-4B61-B3F4-D553805AE5C7}" type="pres">
      <dgm:prSet presAssocID="{C61CCBC1-8424-4D03-B79D-3773D7E0642E}" presName="root2" presStyleCnt="0"/>
      <dgm:spPr/>
      <dgm:t>
        <a:bodyPr/>
        <a:lstStyle/>
        <a:p>
          <a:endParaRPr lang="zh-CN" altLang="en-US"/>
        </a:p>
      </dgm:t>
    </dgm:pt>
    <dgm:pt modelId="{498233E2-675E-4C75-AC9B-12C5EB68A38E}" type="pres">
      <dgm:prSet presAssocID="{C61CCBC1-8424-4D03-B79D-3773D7E0642E}" presName="LevelTwoTextNode" presStyleLbl="node3" presStyleIdx="2" presStyleCnt="4" custScaleX="378893">
        <dgm:presLayoutVars>
          <dgm:chPref val="3"/>
        </dgm:presLayoutVars>
      </dgm:prSet>
      <dgm:spPr/>
      <dgm:t>
        <a:bodyPr/>
        <a:lstStyle/>
        <a:p>
          <a:endParaRPr lang="zh-CN" altLang="en-US"/>
        </a:p>
      </dgm:t>
    </dgm:pt>
    <dgm:pt modelId="{78EEBDC0-8839-49B6-B92A-506299AE217E}" type="pres">
      <dgm:prSet presAssocID="{C61CCBC1-8424-4D03-B79D-3773D7E0642E}" presName="level3hierChild" presStyleCnt="0"/>
      <dgm:spPr/>
      <dgm:t>
        <a:bodyPr/>
        <a:lstStyle/>
        <a:p>
          <a:endParaRPr lang="zh-CN" altLang="en-US"/>
        </a:p>
      </dgm:t>
    </dgm:pt>
    <dgm:pt modelId="{98C59E3A-2F1C-479C-B801-BBB404C546B1}" type="pres">
      <dgm:prSet presAssocID="{49E8DCBC-3273-4D0E-9C8C-8F4156CFF2F5}" presName="conn2-1" presStyleLbl="parChTrans1D2" presStyleIdx="3" presStyleCnt="4"/>
      <dgm:spPr/>
      <dgm:t>
        <a:bodyPr/>
        <a:lstStyle/>
        <a:p>
          <a:endParaRPr lang="zh-CN" altLang="en-US"/>
        </a:p>
      </dgm:t>
    </dgm:pt>
    <dgm:pt modelId="{55F72975-B013-4B09-810E-09182EE6B46A}" type="pres">
      <dgm:prSet presAssocID="{49E8DCBC-3273-4D0E-9C8C-8F4156CFF2F5}" presName="connTx" presStyleLbl="parChTrans1D2" presStyleIdx="3" presStyleCnt="4"/>
      <dgm:spPr/>
      <dgm:t>
        <a:bodyPr/>
        <a:lstStyle/>
        <a:p>
          <a:endParaRPr lang="zh-CN" altLang="en-US"/>
        </a:p>
      </dgm:t>
    </dgm:pt>
    <dgm:pt modelId="{C9DEFEFD-2CC1-4152-869B-8EF40CB94C6C}" type="pres">
      <dgm:prSet presAssocID="{0E36D93E-00B3-4619-A03D-E56DD9927010}" presName="root2" presStyleCnt="0"/>
      <dgm:spPr/>
      <dgm:t>
        <a:bodyPr/>
        <a:lstStyle/>
        <a:p>
          <a:endParaRPr lang="zh-CN" altLang="en-US"/>
        </a:p>
      </dgm:t>
    </dgm:pt>
    <dgm:pt modelId="{2D386F2C-76F0-442B-BB76-74C045825716}" type="pres">
      <dgm:prSet presAssocID="{0E36D93E-00B3-4619-A03D-E56DD9927010}" presName="LevelTwoTextNode" presStyleLbl="node2" presStyleIdx="3" presStyleCnt="4">
        <dgm:presLayoutVars>
          <dgm:chPref val="3"/>
        </dgm:presLayoutVars>
      </dgm:prSet>
      <dgm:spPr/>
      <dgm:t>
        <a:bodyPr/>
        <a:lstStyle/>
        <a:p>
          <a:endParaRPr lang="zh-CN" altLang="en-US"/>
        </a:p>
      </dgm:t>
    </dgm:pt>
    <dgm:pt modelId="{382A36AB-0D01-486B-A1AE-960F61E11FF4}" type="pres">
      <dgm:prSet presAssocID="{0E36D93E-00B3-4619-A03D-E56DD9927010}" presName="level3hierChild" presStyleCnt="0"/>
      <dgm:spPr/>
      <dgm:t>
        <a:bodyPr/>
        <a:lstStyle/>
        <a:p>
          <a:endParaRPr lang="zh-CN" altLang="en-US"/>
        </a:p>
      </dgm:t>
    </dgm:pt>
    <dgm:pt modelId="{5ECA73E5-77C1-4722-82FC-4635120FEA47}" type="pres">
      <dgm:prSet presAssocID="{23124B34-E99B-4EF4-B2AF-86DE0FC67FE0}" presName="conn2-1" presStyleLbl="parChTrans1D3" presStyleIdx="3" presStyleCnt="4"/>
      <dgm:spPr/>
      <dgm:t>
        <a:bodyPr/>
        <a:lstStyle/>
        <a:p>
          <a:endParaRPr lang="zh-CN" altLang="en-US"/>
        </a:p>
      </dgm:t>
    </dgm:pt>
    <dgm:pt modelId="{548A7CDC-D310-4A27-B35B-68CF9215463B}" type="pres">
      <dgm:prSet presAssocID="{23124B34-E99B-4EF4-B2AF-86DE0FC67FE0}" presName="connTx" presStyleLbl="parChTrans1D3" presStyleIdx="3" presStyleCnt="4"/>
      <dgm:spPr/>
      <dgm:t>
        <a:bodyPr/>
        <a:lstStyle/>
        <a:p>
          <a:endParaRPr lang="zh-CN" altLang="en-US"/>
        </a:p>
      </dgm:t>
    </dgm:pt>
    <dgm:pt modelId="{16B16E8D-6BDF-4155-AB77-9CFC4BD4503E}" type="pres">
      <dgm:prSet presAssocID="{BCDB1B35-E20E-437E-B97B-D194B800A403}" presName="root2" presStyleCnt="0"/>
      <dgm:spPr/>
      <dgm:t>
        <a:bodyPr/>
        <a:lstStyle/>
        <a:p>
          <a:endParaRPr lang="zh-CN" altLang="en-US"/>
        </a:p>
      </dgm:t>
    </dgm:pt>
    <dgm:pt modelId="{EF51E8CB-F695-4EB0-B48A-4E8AB9E31656}" type="pres">
      <dgm:prSet presAssocID="{BCDB1B35-E20E-437E-B97B-D194B800A403}" presName="LevelTwoTextNode" presStyleLbl="node3" presStyleIdx="3" presStyleCnt="4" custScaleX="378893">
        <dgm:presLayoutVars>
          <dgm:chPref val="3"/>
        </dgm:presLayoutVars>
      </dgm:prSet>
      <dgm:spPr/>
      <dgm:t>
        <a:bodyPr/>
        <a:lstStyle/>
        <a:p>
          <a:endParaRPr lang="zh-CN" altLang="en-US"/>
        </a:p>
      </dgm:t>
    </dgm:pt>
    <dgm:pt modelId="{222642B1-5F7E-4B66-9608-5557195A44BF}" type="pres">
      <dgm:prSet presAssocID="{BCDB1B35-E20E-437E-B97B-D194B800A403}" presName="level3hierChild" presStyleCnt="0"/>
      <dgm:spPr/>
      <dgm:t>
        <a:bodyPr/>
        <a:lstStyle/>
        <a:p>
          <a:endParaRPr lang="zh-CN" altLang="en-US"/>
        </a:p>
      </dgm:t>
    </dgm:pt>
  </dgm:ptLst>
  <dgm:cxnLst>
    <dgm:cxn modelId="{17EC6B98-4700-4D8E-9D9C-658EE8B69561}" srcId="{9414A914-8100-410B-B524-602A9CA26389}" destId="{BBA1759A-E816-41B5-BFB3-1F0B73D899B3}" srcOrd="0" destOrd="0" parTransId="{3F2F130F-AF2F-4189-B35E-37274F7E5F00}" sibTransId="{4DD455A4-2F1B-466D-893A-1287E17ED12F}"/>
    <dgm:cxn modelId="{DFC8A0AE-1DDD-4F2C-9314-5DEDD0EC621B}" type="presOf" srcId="{3320D770-47BE-4E42-A6BF-60D17C04AFD4}" destId="{950EEE37-8613-4194-A7D6-8C69AC94B831}" srcOrd="0" destOrd="0" presId="urn:microsoft.com/office/officeart/2005/8/layout/hierarchy2"/>
    <dgm:cxn modelId="{FF349A32-F4C1-439C-8613-49B9A3C1BAFC}" type="presOf" srcId="{23124B34-E99B-4EF4-B2AF-86DE0FC67FE0}" destId="{5ECA73E5-77C1-4722-82FC-4635120FEA47}" srcOrd="0" destOrd="0" presId="urn:microsoft.com/office/officeart/2005/8/layout/hierarchy2"/>
    <dgm:cxn modelId="{80D02486-4C37-4DCF-8E9B-9B969E16C1CC}" type="presOf" srcId="{F5DEED9B-6913-4A40-A912-C4E730D75AFA}" destId="{388F202D-BE5E-46B9-84F2-037E9A54985E}" srcOrd="0" destOrd="0" presId="urn:microsoft.com/office/officeart/2005/8/layout/hierarchy2"/>
    <dgm:cxn modelId="{1166B301-6B90-461D-B1DE-0DD2243CB42D}" srcId="{0E36D93E-00B3-4619-A03D-E56DD9927010}" destId="{BCDB1B35-E20E-437E-B97B-D194B800A403}" srcOrd="0" destOrd="0" parTransId="{23124B34-E99B-4EF4-B2AF-86DE0FC67FE0}" sibTransId="{069CCA77-BBEF-4166-9637-6763CC22B36F}"/>
    <dgm:cxn modelId="{927723E1-2A00-4C36-8940-15D75A986043}" type="presOf" srcId="{49E8DCBC-3273-4D0E-9C8C-8F4156CFF2F5}" destId="{98C59E3A-2F1C-479C-B801-BBB404C546B1}" srcOrd="0" destOrd="0" presId="urn:microsoft.com/office/officeart/2005/8/layout/hierarchy2"/>
    <dgm:cxn modelId="{5E09945D-1683-454E-96ED-23CF293BBF5C}" type="presOf" srcId="{87DE0102-8F23-4FFD-AFF8-B59FF81ABEB2}" destId="{1CCE4FB0-0D50-43DE-A48C-8D5E8F259487}" srcOrd="0" destOrd="0" presId="urn:microsoft.com/office/officeart/2005/8/layout/hierarchy2"/>
    <dgm:cxn modelId="{87351E8E-EDBA-4E1F-8AEA-D55F1A8A1D17}" type="presOf" srcId="{C61CCBC1-8424-4D03-B79D-3773D7E0642E}" destId="{498233E2-675E-4C75-AC9B-12C5EB68A38E}" srcOrd="0" destOrd="0" presId="urn:microsoft.com/office/officeart/2005/8/layout/hierarchy2"/>
    <dgm:cxn modelId="{9EE7DC43-D516-410B-85AD-C7C2DA9416AB}" srcId="{BBA1759A-E816-41B5-BFB3-1F0B73D899B3}" destId="{87DE0102-8F23-4FFD-AFF8-B59FF81ABEB2}" srcOrd="2" destOrd="0" parTransId="{3320D770-47BE-4E42-A6BF-60D17C04AFD4}" sibTransId="{FC490A0D-7D74-48F7-BB81-E9C6B122D2EE}"/>
    <dgm:cxn modelId="{3E85EE1B-1416-4F66-9D80-4A28D185F233}" type="presOf" srcId="{F97A3AEB-D84B-4F77-9CD8-53D6F36759CA}" destId="{A450BAA4-B277-49DD-A956-A58CBFE8A3C0}" srcOrd="0" destOrd="0" presId="urn:microsoft.com/office/officeart/2005/8/layout/hierarchy2"/>
    <dgm:cxn modelId="{117FA9C0-5E47-49FB-9FB0-7AE017612B25}" type="presOf" srcId="{8DF5D406-AB04-435F-A3CA-A06D586B35EA}" destId="{D11119FA-2634-4E7B-912B-BEF55CFF358D}" srcOrd="0" destOrd="0" presId="urn:microsoft.com/office/officeart/2005/8/layout/hierarchy2"/>
    <dgm:cxn modelId="{E2C83315-CAE6-4D30-B262-1A9C2E8D5F39}" type="presOf" srcId="{0E36D93E-00B3-4619-A03D-E56DD9927010}" destId="{2D386F2C-76F0-442B-BB76-74C045825716}" srcOrd="0" destOrd="0" presId="urn:microsoft.com/office/officeart/2005/8/layout/hierarchy2"/>
    <dgm:cxn modelId="{EA2D46BF-B8A5-4880-A7A9-16F749443ADD}" srcId="{BBA1759A-E816-41B5-BFB3-1F0B73D899B3}" destId="{0E36D93E-00B3-4619-A03D-E56DD9927010}" srcOrd="3" destOrd="0" parTransId="{49E8DCBC-3273-4D0E-9C8C-8F4156CFF2F5}" sibTransId="{C5D7C1B1-F8EC-4B55-A3F7-E32541973FDB}"/>
    <dgm:cxn modelId="{68F23D1C-7EE3-433A-A1D6-C7D476B96C64}" type="presOf" srcId="{FC0E88B4-0678-4C53-9A22-75C914E34128}" destId="{0B2E6110-603E-4E67-8F79-FAA4E20A1EAB}" srcOrd="0" destOrd="0" presId="urn:microsoft.com/office/officeart/2005/8/layout/hierarchy2"/>
    <dgm:cxn modelId="{18EB4B3F-3C25-488C-B53B-A797577ACB7E}" type="presOf" srcId="{67573FDC-33FC-4A89-8F2D-959558E1632B}" destId="{B0850F89-F48B-45EC-94E6-79256A787074}" srcOrd="0" destOrd="0" presId="urn:microsoft.com/office/officeart/2005/8/layout/hierarchy2"/>
    <dgm:cxn modelId="{BC4408F6-6BE0-4F47-9658-A4D8508F2916}" type="presOf" srcId="{23124B34-E99B-4EF4-B2AF-86DE0FC67FE0}" destId="{548A7CDC-D310-4A27-B35B-68CF9215463B}" srcOrd="1" destOrd="0" presId="urn:microsoft.com/office/officeart/2005/8/layout/hierarchy2"/>
    <dgm:cxn modelId="{75524546-FCC0-485E-B85D-96014712F16C}" type="presOf" srcId="{F653A0D6-7A3B-4AD4-8CED-ECB51CBE573C}" destId="{3091F47A-FE53-4433-98FE-79139C9F3180}" srcOrd="1" destOrd="0" presId="urn:microsoft.com/office/officeart/2005/8/layout/hierarchy2"/>
    <dgm:cxn modelId="{D228EE85-93E4-4F48-8EF0-64016610D0BE}" srcId="{F5DEED9B-6913-4A40-A912-C4E730D75AFA}" destId="{8DF5D406-AB04-435F-A3CA-A06D586B35EA}" srcOrd="0" destOrd="0" parTransId="{67573FDC-33FC-4A89-8F2D-959558E1632B}" sibTransId="{F5CAC17E-151A-48EB-B453-44EC42A9747A}"/>
    <dgm:cxn modelId="{EE2EF706-6B9C-4FCB-8CFA-4AE42CCE8945}" type="presOf" srcId="{BBA1759A-E816-41B5-BFB3-1F0B73D899B3}" destId="{AC1C7793-60C4-4334-98B6-04D64BD0FAC6}" srcOrd="0" destOrd="0" presId="urn:microsoft.com/office/officeart/2005/8/layout/hierarchy2"/>
    <dgm:cxn modelId="{ABBFD4F0-73E3-4AF6-B3C4-12A286EF609E}" type="presOf" srcId="{BCDB1B35-E20E-437E-B97B-D194B800A403}" destId="{EF51E8CB-F695-4EB0-B48A-4E8AB9E31656}" srcOrd="0" destOrd="0" presId="urn:microsoft.com/office/officeart/2005/8/layout/hierarchy2"/>
    <dgm:cxn modelId="{06F2B1AC-1A3F-4C5F-A9A6-B02A5DA2704B}" type="presOf" srcId="{F3BBF1CF-611D-446D-8D2B-EA5BC2FBB97D}" destId="{8A885D35-AAF8-48A5-9EEE-96B225E5B88B}" srcOrd="0" destOrd="0" presId="urn:microsoft.com/office/officeart/2005/8/layout/hierarchy2"/>
    <dgm:cxn modelId="{9E398E4B-4CAB-4929-9174-75EB50EA9BE1}" type="presOf" srcId="{49E8DCBC-3273-4D0E-9C8C-8F4156CFF2F5}" destId="{55F72975-B013-4B09-810E-09182EE6B46A}" srcOrd="1" destOrd="0" presId="urn:microsoft.com/office/officeart/2005/8/layout/hierarchy2"/>
    <dgm:cxn modelId="{3E172E1F-2FC4-4F5A-920A-FE7685B3A0EB}" type="presOf" srcId="{6E4184C7-0CF4-4242-AAFE-EC7A365D2E3A}" destId="{F7E57656-EDB4-4544-8C8A-94DDC879D060}" srcOrd="0" destOrd="0" presId="urn:microsoft.com/office/officeart/2005/8/layout/hierarchy2"/>
    <dgm:cxn modelId="{CEBAE554-0FED-4997-B574-A71DCC12744E}" type="presOf" srcId="{F653A0D6-7A3B-4AD4-8CED-ECB51CBE573C}" destId="{183C510E-1F60-4082-9529-E186E7F1171C}" srcOrd="0" destOrd="0" presId="urn:microsoft.com/office/officeart/2005/8/layout/hierarchy2"/>
    <dgm:cxn modelId="{412FDB83-92FD-4CCB-BC96-321B98BF8DC8}" srcId="{87DE0102-8F23-4FFD-AFF8-B59FF81ABEB2}" destId="{C61CCBC1-8424-4D03-B79D-3773D7E0642E}" srcOrd="0" destOrd="0" parTransId="{F3BBF1CF-611D-446D-8D2B-EA5BC2FBB97D}" sibTransId="{85CE027E-8D5D-4214-961B-6962C0A75764}"/>
    <dgm:cxn modelId="{8B60808F-DA35-4955-ADE3-9DB89F0C19DA}" srcId="{BBA1759A-E816-41B5-BFB3-1F0B73D899B3}" destId="{A6F21879-F082-4AD8-841E-E895F8E30AD3}" srcOrd="1" destOrd="0" parTransId="{FC0E88B4-0678-4C53-9A22-75C914E34128}" sibTransId="{4C655F8C-A9C0-402F-9F87-34BE176BB95B}"/>
    <dgm:cxn modelId="{F9F337A8-54DE-409D-9F83-E8502B02DD91}" type="presOf" srcId="{6E4184C7-0CF4-4242-AAFE-EC7A365D2E3A}" destId="{B897AE79-2DAF-4801-80C7-42B56ED81AE0}" srcOrd="1" destOrd="0" presId="urn:microsoft.com/office/officeart/2005/8/layout/hierarchy2"/>
    <dgm:cxn modelId="{78792D12-4860-409F-A26F-2CAB071C5511}" srcId="{A6F21879-F082-4AD8-841E-E895F8E30AD3}" destId="{F97A3AEB-D84B-4F77-9CD8-53D6F36759CA}" srcOrd="0" destOrd="0" parTransId="{6E4184C7-0CF4-4242-AAFE-EC7A365D2E3A}" sibTransId="{86AB7CBA-FDF1-4C89-936B-093F690B3A2C}"/>
    <dgm:cxn modelId="{54769D82-97EC-4A53-A75A-395D33E84524}" type="presOf" srcId="{67573FDC-33FC-4A89-8F2D-959558E1632B}" destId="{C6B8F277-BB23-4742-B6A5-D68B3358CD6F}" srcOrd="1" destOrd="0" presId="urn:microsoft.com/office/officeart/2005/8/layout/hierarchy2"/>
    <dgm:cxn modelId="{29766EB9-917C-4520-8FEA-BF6DF431D245}" type="presOf" srcId="{FC0E88B4-0678-4C53-9A22-75C914E34128}" destId="{F3D11A71-B2E6-4762-AAFE-39AAE9A2A676}" srcOrd="1" destOrd="0" presId="urn:microsoft.com/office/officeart/2005/8/layout/hierarchy2"/>
    <dgm:cxn modelId="{BF0C7E2A-CCBA-495F-893A-A3D0314D22F1}" type="presOf" srcId="{A6F21879-F082-4AD8-841E-E895F8E30AD3}" destId="{49AA1633-2FD8-4DC9-8AA7-DBCF91092B7D}" srcOrd="0" destOrd="0" presId="urn:microsoft.com/office/officeart/2005/8/layout/hierarchy2"/>
    <dgm:cxn modelId="{7B5EC223-5040-4433-873E-1579D77D284C}" srcId="{BBA1759A-E816-41B5-BFB3-1F0B73D899B3}" destId="{F5DEED9B-6913-4A40-A912-C4E730D75AFA}" srcOrd="0" destOrd="0" parTransId="{F653A0D6-7A3B-4AD4-8CED-ECB51CBE573C}" sibTransId="{184CA4DA-1568-46A8-99F7-F4C6F4C7231D}"/>
    <dgm:cxn modelId="{3A64869F-923A-427C-967C-1CB10EDC2189}" type="presOf" srcId="{F3BBF1CF-611D-446D-8D2B-EA5BC2FBB97D}" destId="{5A56E704-DC66-4F19-B811-E1ECF9683B70}" srcOrd="1" destOrd="0" presId="urn:microsoft.com/office/officeart/2005/8/layout/hierarchy2"/>
    <dgm:cxn modelId="{D01894C8-3CCA-4E79-A606-DE9E7ECCE041}" type="presOf" srcId="{9414A914-8100-410B-B524-602A9CA26389}" destId="{E122D6DC-BCA8-4640-8696-AF75D35FB1A5}" srcOrd="0" destOrd="0" presId="urn:microsoft.com/office/officeart/2005/8/layout/hierarchy2"/>
    <dgm:cxn modelId="{C28BD7C2-BE0C-4DD3-9A5E-D47043FD4F2D}" type="presOf" srcId="{3320D770-47BE-4E42-A6BF-60D17C04AFD4}" destId="{C9DF3F2A-7C60-48CC-9563-0B57638761B3}" srcOrd="1" destOrd="0" presId="urn:microsoft.com/office/officeart/2005/8/layout/hierarchy2"/>
    <dgm:cxn modelId="{021A4804-F0A3-4089-9534-014529F4F994}" type="presParOf" srcId="{E122D6DC-BCA8-4640-8696-AF75D35FB1A5}" destId="{F785479C-5419-4B85-87B8-739FDD93A9C4}" srcOrd="0" destOrd="0" presId="urn:microsoft.com/office/officeart/2005/8/layout/hierarchy2"/>
    <dgm:cxn modelId="{85F2C167-4005-4A61-BDEB-D7C99740A353}" type="presParOf" srcId="{F785479C-5419-4B85-87B8-739FDD93A9C4}" destId="{AC1C7793-60C4-4334-98B6-04D64BD0FAC6}" srcOrd="0" destOrd="0" presId="urn:microsoft.com/office/officeart/2005/8/layout/hierarchy2"/>
    <dgm:cxn modelId="{22922957-BE22-4B0F-8808-C3072755CB5C}" type="presParOf" srcId="{F785479C-5419-4B85-87B8-739FDD93A9C4}" destId="{AF21C612-F478-406C-BEE8-09933ADCA6EB}" srcOrd="1" destOrd="0" presId="urn:microsoft.com/office/officeart/2005/8/layout/hierarchy2"/>
    <dgm:cxn modelId="{C40D2F54-5781-4458-A340-620699E4DFE7}" type="presParOf" srcId="{AF21C612-F478-406C-BEE8-09933ADCA6EB}" destId="{183C510E-1F60-4082-9529-E186E7F1171C}" srcOrd="0" destOrd="0" presId="urn:microsoft.com/office/officeart/2005/8/layout/hierarchy2"/>
    <dgm:cxn modelId="{FB7B8B98-D2BF-4481-B3AB-4365DB50CF9B}" type="presParOf" srcId="{183C510E-1F60-4082-9529-E186E7F1171C}" destId="{3091F47A-FE53-4433-98FE-79139C9F3180}" srcOrd="0" destOrd="0" presId="urn:microsoft.com/office/officeart/2005/8/layout/hierarchy2"/>
    <dgm:cxn modelId="{FF371E16-2BAC-461D-8B9F-FD8B6DBDBDF5}" type="presParOf" srcId="{AF21C612-F478-406C-BEE8-09933ADCA6EB}" destId="{E1C327B9-5DF9-40FD-9CB9-692351CB219A}" srcOrd="1" destOrd="0" presId="urn:microsoft.com/office/officeart/2005/8/layout/hierarchy2"/>
    <dgm:cxn modelId="{5034C07E-3AC6-4DF2-B611-F123D8A55E52}" type="presParOf" srcId="{E1C327B9-5DF9-40FD-9CB9-692351CB219A}" destId="{388F202D-BE5E-46B9-84F2-037E9A54985E}" srcOrd="0" destOrd="0" presId="urn:microsoft.com/office/officeart/2005/8/layout/hierarchy2"/>
    <dgm:cxn modelId="{BFD9DB15-DEFE-48F2-8F35-296B76E9369F}" type="presParOf" srcId="{E1C327B9-5DF9-40FD-9CB9-692351CB219A}" destId="{0102E689-3C0C-49D3-A8E4-615B58C27902}" srcOrd="1" destOrd="0" presId="urn:microsoft.com/office/officeart/2005/8/layout/hierarchy2"/>
    <dgm:cxn modelId="{94B618CE-E148-4D92-A65C-AE0CA2A4DF37}" type="presParOf" srcId="{0102E689-3C0C-49D3-A8E4-615B58C27902}" destId="{B0850F89-F48B-45EC-94E6-79256A787074}" srcOrd="0" destOrd="0" presId="urn:microsoft.com/office/officeart/2005/8/layout/hierarchy2"/>
    <dgm:cxn modelId="{63F1BE4F-0F16-4EA2-8117-0A79BA6E7216}" type="presParOf" srcId="{B0850F89-F48B-45EC-94E6-79256A787074}" destId="{C6B8F277-BB23-4742-B6A5-D68B3358CD6F}" srcOrd="0" destOrd="0" presId="urn:microsoft.com/office/officeart/2005/8/layout/hierarchy2"/>
    <dgm:cxn modelId="{46D36D41-3D96-45FB-80A2-83D6C86B3233}" type="presParOf" srcId="{0102E689-3C0C-49D3-A8E4-615B58C27902}" destId="{F4BB8B8F-4DA1-4CA5-B2BD-DD449A8F3DD3}" srcOrd="1" destOrd="0" presId="urn:microsoft.com/office/officeart/2005/8/layout/hierarchy2"/>
    <dgm:cxn modelId="{107A17CE-5FFF-4386-AE38-665B4CD3A1EE}" type="presParOf" srcId="{F4BB8B8F-4DA1-4CA5-B2BD-DD449A8F3DD3}" destId="{D11119FA-2634-4E7B-912B-BEF55CFF358D}" srcOrd="0" destOrd="0" presId="urn:microsoft.com/office/officeart/2005/8/layout/hierarchy2"/>
    <dgm:cxn modelId="{8C4D7C3D-380B-4571-86FF-66211B62ADEA}" type="presParOf" srcId="{F4BB8B8F-4DA1-4CA5-B2BD-DD449A8F3DD3}" destId="{68E17FDE-8F9D-4DCD-9AC7-38470D026B21}" srcOrd="1" destOrd="0" presId="urn:microsoft.com/office/officeart/2005/8/layout/hierarchy2"/>
    <dgm:cxn modelId="{5A28562D-73C3-4D52-8850-09A99FBDCD0A}" type="presParOf" srcId="{AF21C612-F478-406C-BEE8-09933ADCA6EB}" destId="{0B2E6110-603E-4E67-8F79-FAA4E20A1EAB}" srcOrd="2" destOrd="0" presId="urn:microsoft.com/office/officeart/2005/8/layout/hierarchy2"/>
    <dgm:cxn modelId="{1DFD91F5-3E2D-4D3A-B635-075196B42D7E}" type="presParOf" srcId="{0B2E6110-603E-4E67-8F79-FAA4E20A1EAB}" destId="{F3D11A71-B2E6-4762-AAFE-39AAE9A2A676}" srcOrd="0" destOrd="0" presId="urn:microsoft.com/office/officeart/2005/8/layout/hierarchy2"/>
    <dgm:cxn modelId="{5AD30B5B-0E76-4318-B47E-8D01A819C2C2}" type="presParOf" srcId="{AF21C612-F478-406C-BEE8-09933ADCA6EB}" destId="{717D3F51-CCBE-4BCB-889B-AC46E356562F}" srcOrd="3" destOrd="0" presId="urn:microsoft.com/office/officeart/2005/8/layout/hierarchy2"/>
    <dgm:cxn modelId="{5BA8FE7C-C879-4B90-AB10-62BE828862EB}" type="presParOf" srcId="{717D3F51-CCBE-4BCB-889B-AC46E356562F}" destId="{49AA1633-2FD8-4DC9-8AA7-DBCF91092B7D}" srcOrd="0" destOrd="0" presId="urn:microsoft.com/office/officeart/2005/8/layout/hierarchy2"/>
    <dgm:cxn modelId="{59970A6A-B8C3-4EE2-9C87-926D25AE91E7}" type="presParOf" srcId="{717D3F51-CCBE-4BCB-889B-AC46E356562F}" destId="{9DFDD9DB-7B3C-4102-9112-95C8283E2BC6}" srcOrd="1" destOrd="0" presId="urn:microsoft.com/office/officeart/2005/8/layout/hierarchy2"/>
    <dgm:cxn modelId="{D260E1E6-7B05-4118-BFE1-0E4F9240E820}" type="presParOf" srcId="{9DFDD9DB-7B3C-4102-9112-95C8283E2BC6}" destId="{F7E57656-EDB4-4544-8C8A-94DDC879D060}" srcOrd="0" destOrd="0" presId="urn:microsoft.com/office/officeart/2005/8/layout/hierarchy2"/>
    <dgm:cxn modelId="{F400E5C3-AA18-4958-811F-E57D484DF2A1}" type="presParOf" srcId="{F7E57656-EDB4-4544-8C8A-94DDC879D060}" destId="{B897AE79-2DAF-4801-80C7-42B56ED81AE0}" srcOrd="0" destOrd="0" presId="urn:microsoft.com/office/officeart/2005/8/layout/hierarchy2"/>
    <dgm:cxn modelId="{B8CFD0C4-39FD-4CD0-B16E-F249861EBFE9}" type="presParOf" srcId="{9DFDD9DB-7B3C-4102-9112-95C8283E2BC6}" destId="{40714305-305B-4C8A-930F-681ADE24714D}" srcOrd="1" destOrd="0" presId="urn:microsoft.com/office/officeart/2005/8/layout/hierarchy2"/>
    <dgm:cxn modelId="{5D1E48F2-5B02-49BB-8078-9712D562F146}" type="presParOf" srcId="{40714305-305B-4C8A-930F-681ADE24714D}" destId="{A450BAA4-B277-49DD-A956-A58CBFE8A3C0}" srcOrd="0" destOrd="0" presId="urn:microsoft.com/office/officeart/2005/8/layout/hierarchy2"/>
    <dgm:cxn modelId="{726C5258-C9A6-45E6-98BE-4575E18C6B01}" type="presParOf" srcId="{40714305-305B-4C8A-930F-681ADE24714D}" destId="{F21A8C62-DE66-4C38-98DD-993338400B7B}" srcOrd="1" destOrd="0" presId="urn:microsoft.com/office/officeart/2005/8/layout/hierarchy2"/>
    <dgm:cxn modelId="{0182E716-6482-493F-9756-3B1BB29D613A}" type="presParOf" srcId="{AF21C612-F478-406C-BEE8-09933ADCA6EB}" destId="{950EEE37-8613-4194-A7D6-8C69AC94B831}" srcOrd="4" destOrd="0" presId="urn:microsoft.com/office/officeart/2005/8/layout/hierarchy2"/>
    <dgm:cxn modelId="{94A6CA0B-19E4-41DC-8351-DBAD8838A00D}" type="presParOf" srcId="{950EEE37-8613-4194-A7D6-8C69AC94B831}" destId="{C9DF3F2A-7C60-48CC-9563-0B57638761B3}" srcOrd="0" destOrd="0" presId="urn:microsoft.com/office/officeart/2005/8/layout/hierarchy2"/>
    <dgm:cxn modelId="{E1DEB743-14AF-4399-9560-10C51EE92EC9}" type="presParOf" srcId="{AF21C612-F478-406C-BEE8-09933ADCA6EB}" destId="{ABA92698-1038-4FAC-986A-4DFA3594E1BB}" srcOrd="5" destOrd="0" presId="urn:microsoft.com/office/officeart/2005/8/layout/hierarchy2"/>
    <dgm:cxn modelId="{30422ED0-3D2A-4B8C-AFEB-611C72E5D2E7}" type="presParOf" srcId="{ABA92698-1038-4FAC-986A-4DFA3594E1BB}" destId="{1CCE4FB0-0D50-43DE-A48C-8D5E8F259487}" srcOrd="0" destOrd="0" presId="urn:microsoft.com/office/officeart/2005/8/layout/hierarchy2"/>
    <dgm:cxn modelId="{DA095B73-8CDF-4987-86E0-149D1B109A7E}" type="presParOf" srcId="{ABA92698-1038-4FAC-986A-4DFA3594E1BB}" destId="{0AFF5E19-69E3-40C8-B3B4-954F7348CA1C}" srcOrd="1" destOrd="0" presId="urn:microsoft.com/office/officeart/2005/8/layout/hierarchy2"/>
    <dgm:cxn modelId="{25B75BA3-EB9E-4510-ABD5-C328E769D609}" type="presParOf" srcId="{0AFF5E19-69E3-40C8-B3B4-954F7348CA1C}" destId="{8A885D35-AAF8-48A5-9EEE-96B225E5B88B}" srcOrd="0" destOrd="0" presId="urn:microsoft.com/office/officeart/2005/8/layout/hierarchy2"/>
    <dgm:cxn modelId="{6B7DA848-3BB5-433B-9CD7-0A8614B22245}" type="presParOf" srcId="{8A885D35-AAF8-48A5-9EEE-96B225E5B88B}" destId="{5A56E704-DC66-4F19-B811-E1ECF9683B70}" srcOrd="0" destOrd="0" presId="urn:microsoft.com/office/officeart/2005/8/layout/hierarchy2"/>
    <dgm:cxn modelId="{978456D7-2A3C-4790-B517-B0DC76D43296}" type="presParOf" srcId="{0AFF5E19-69E3-40C8-B3B4-954F7348CA1C}" destId="{12F7A2E1-B472-4B61-B3F4-D553805AE5C7}" srcOrd="1" destOrd="0" presId="urn:microsoft.com/office/officeart/2005/8/layout/hierarchy2"/>
    <dgm:cxn modelId="{2A149F67-4A6B-4815-B063-B3B36EEBEF9E}" type="presParOf" srcId="{12F7A2E1-B472-4B61-B3F4-D553805AE5C7}" destId="{498233E2-675E-4C75-AC9B-12C5EB68A38E}" srcOrd="0" destOrd="0" presId="urn:microsoft.com/office/officeart/2005/8/layout/hierarchy2"/>
    <dgm:cxn modelId="{8F1DD80A-6C95-4EAA-A3DA-3853EDCE3E1F}" type="presParOf" srcId="{12F7A2E1-B472-4B61-B3F4-D553805AE5C7}" destId="{78EEBDC0-8839-49B6-B92A-506299AE217E}" srcOrd="1" destOrd="0" presId="urn:microsoft.com/office/officeart/2005/8/layout/hierarchy2"/>
    <dgm:cxn modelId="{9C830A42-F6A6-4AFE-A044-CE7B940723A3}" type="presParOf" srcId="{AF21C612-F478-406C-BEE8-09933ADCA6EB}" destId="{98C59E3A-2F1C-479C-B801-BBB404C546B1}" srcOrd="6" destOrd="0" presId="urn:microsoft.com/office/officeart/2005/8/layout/hierarchy2"/>
    <dgm:cxn modelId="{52EFB3EE-0625-4BFD-ADD7-B6DEFC500251}" type="presParOf" srcId="{98C59E3A-2F1C-479C-B801-BBB404C546B1}" destId="{55F72975-B013-4B09-810E-09182EE6B46A}" srcOrd="0" destOrd="0" presId="urn:microsoft.com/office/officeart/2005/8/layout/hierarchy2"/>
    <dgm:cxn modelId="{4A14B631-E7C8-45AE-8334-EA4B5AD040A3}" type="presParOf" srcId="{AF21C612-F478-406C-BEE8-09933ADCA6EB}" destId="{C9DEFEFD-2CC1-4152-869B-8EF40CB94C6C}" srcOrd="7" destOrd="0" presId="urn:microsoft.com/office/officeart/2005/8/layout/hierarchy2"/>
    <dgm:cxn modelId="{2285C3D0-B9BF-4B4A-9314-E01568E35EBC}" type="presParOf" srcId="{C9DEFEFD-2CC1-4152-869B-8EF40CB94C6C}" destId="{2D386F2C-76F0-442B-BB76-74C045825716}" srcOrd="0" destOrd="0" presId="urn:microsoft.com/office/officeart/2005/8/layout/hierarchy2"/>
    <dgm:cxn modelId="{2E51F920-414E-4516-82B7-47CEA6A743C3}" type="presParOf" srcId="{C9DEFEFD-2CC1-4152-869B-8EF40CB94C6C}" destId="{382A36AB-0D01-486B-A1AE-960F61E11FF4}" srcOrd="1" destOrd="0" presId="urn:microsoft.com/office/officeart/2005/8/layout/hierarchy2"/>
    <dgm:cxn modelId="{F2F9A3C1-4BF0-40A7-8AED-96CB55C3FDB0}" type="presParOf" srcId="{382A36AB-0D01-486B-A1AE-960F61E11FF4}" destId="{5ECA73E5-77C1-4722-82FC-4635120FEA47}" srcOrd="0" destOrd="0" presId="urn:microsoft.com/office/officeart/2005/8/layout/hierarchy2"/>
    <dgm:cxn modelId="{E1154B21-85CF-40B0-AF1E-BCDB6B3B62C5}" type="presParOf" srcId="{5ECA73E5-77C1-4722-82FC-4635120FEA47}" destId="{548A7CDC-D310-4A27-B35B-68CF9215463B}" srcOrd="0" destOrd="0" presId="urn:microsoft.com/office/officeart/2005/8/layout/hierarchy2"/>
    <dgm:cxn modelId="{FFD2A998-B571-441F-8C1B-3EAC4101E0C7}" type="presParOf" srcId="{382A36AB-0D01-486B-A1AE-960F61E11FF4}" destId="{16B16E8D-6BDF-4155-AB77-9CFC4BD4503E}" srcOrd="1" destOrd="0" presId="urn:microsoft.com/office/officeart/2005/8/layout/hierarchy2"/>
    <dgm:cxn modelId="{730651C4-D225-48D9-8367-4CD2190C0799}" type="presParOf" srcId="{16B16E8D-6BDF-4155-AB77-9CFC4BD4503E}" destId="{EF51E8CB-F695-4EB0-B48A-4E8AB9E31656}" srcOrd="0" destOrd="0" presId="urn:microsoft.com/office/officeart/2005/8/layout/hierarchy2"/>
    <dgm:cxn modelId="{2CCE9305-A855-43D6-8ED9-F860385E30E1}" type="presParOf" srcId="{16B16E8D-6BDF-4155-AB77-9CFC4BD4503E}" destId="{222642B1-5F7E-4B66-9608-5557195A44BF}" srcOrd="1" destOrd="0" presId="urn:microsoft.com/office/officeart/2005/8/layout/hierarchy2"/>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AD4996-7FB3-45A2-BEB1-94B9EDE8DF43}" type="doc">
      <dgm:prSet loTypeId="urn:microsoft.com/office/officeart/2005/8/layout/vProcess5" loCatId="process" qsTypeId="urn:microsoft.com/office/officeart/2005/8/quickstyle/simple3" qsCatId="simple" csTypeId="urn:microsoft.com/office/officeart/2005/8/colors/accent0_2" csCatId="mainScheme" phldr="1"/>
      <dgm:spPr/>
      <dgm:t>
        <a:bodyPr/>
        <a:lstStyle/>
        <a:p>
          <a:endParaRPr lang="zh-CN" altLang="en-US"/>
        </a:p>
      </dgm:t>
    </dgm:pt>
    <dgm:pt modelId="{A9C57819-4AC6-4AFF-B1DB-0DDED006895C}">
      <dgm:prSet phldrT="[文本]" custT="1"/>
      <dgm:spPr/>
      <dgm:t>
        <a:bodyPr/>
        <a:lstStyle/>
        <a:p>
          <a:r>
            <a:rPr lang="en-US" altLang="zh-CN" sz="1600" smtClean="0">
              <a:solidFill>
                <a:srgbClr val="000000"/>
              </a:solidFill>
              <a:latin typeface="+mj-ea"/>
              <a:ea typeface="+mj-ea"/>
            </a:rPr>
            <a:t>1</a:t>
          </a:r>
          <a:r>
            <a:rPr lang="zh-CN" altLang="en-US" sz="1600" smtClean="0">
              <a:solidFill>
                <a:srgbClr val="000000"/>
              </a:solidFill>
              <a:latin typeface="+mj-ea"/>
              <a:ea typeface="+mj-ea"/>
            </a:rPr>
            <a:t>、确定评价的指标</a:t>
          </a:r>
          <a:endParaRPr lang="zh-CN" altLang="en-US" sz="1600" dirty="0">
            <a:solidFill>
              <a:srgbClr val="000000"/>
            </a:solidFill>
            <a:latin typeface="+mj-ea"/>
            <a:ea typeface="+mj-ea"/>
          </a:endParaRPr>
        </a:p>
      </dgm:t>
    </dgm:pt>
    <dgm:pt modelId="{C8546BD3-AC6E-4D12-901A-5BD10C362095}" type="parTrans" cxnId="{A8E374E7-5C59-4331-81F1-287A2A90E8A0}">
      <dgm:prSet/>
      <dgm:spPr/>
      <dgm:t>
        <a:bodyPr/>
        <a:lstStyle/>
        <a:p>
          <a:endParaRPr lang="zh-CN" altLang="en-US" sz="1600">
            <a:solidFill>
              <a:srgbClr val="000000"/>
            </a:solidFill>
            <a:latin typeface="+mj-ea"/>
            <a:ea typeface="+mj-ea"/>
          </a:endParaRPr>
        </a:p>
      </dgm:t>
    </dgm:pt>
    <dgm:pt modelId="{7E497E21-7500-4F8A-847F-D297F3C1804E}" type="sibTrans" cxnId="{A8E374E7-5C59-4331-81F1-287A2A90E8A0}">
      <dgm:prSet custT="1"/>
      <dgm:spPr/>
      <dgm:t>
        <a:bodyPr/>
        <a:lstStyle/>
        <a:p>
          <a:endParaRPr lang="zh-CN" altLang="en-US" sz="1600">
            <a:solidFill>
              <a:srgbClr val="000000"/>
            </a:solidFill>
            <a:latin typeface="+mj-ea"/>
            <a:ea typeface="+mj-ea"/>
          </a:endParaRPr>
        </a:p>
      </dgm:t>
    </dgm:pt>
    <dgm:pt modelId="{F288AA48-E2C5-4A21-8AA6-23D83D9E1A9B}">
      <dgm:prSet phldrT="[文本]" custT="1"/>
      <dgm:spPr/>
      <dgm:t>
        <a:bodyPr/>
        <a:lstStyle/>
        <a:p>
          <a:r>
            <a:rPr lang="en-US" altLang="zh-CN" sz="1600" dirty="0" smtClean="0">
              <a:solidFill>
                <a:srgbClr val="000000"/>
              </a:solidFill>
              <a:latin typeface="+mj-ea"/>
              <a:ea typeface="+mj-ea"/>
            </a:rPr>
            <a:t>2</a:t>
          </a:r>
          <a:r>
            <a:rPr lang="zh-CN" altLang="en-US" sz="1600" dirty="0" smtClean="0">
              <a:solidFill>
                <a:srgbClr val="000000"/>
              </a:solidFill>
              <a:latin typeface="+mj-ea"/>
              <a:ea typeface="+mj-ea"/>
            </a:rPr>
            <a:t>、对指标数据进行标准化处理</a:t>
          </a:r>
          <a:endParaRPr lang="zh-CN" altLang="en-US" sz="1600" dirty="0">
            <a:solidFill>
              <a:srgbClr val="000000"/>
            </a:solidFill>
            <a:latin typeface="+mj-ea"/>
            <a:ea typeface="+mj-ea"/>
          </a:endParaRPr>
        </a:p>
      </dgm:t>
    </dgm:pt>
    <dgm:pt modelId="{9E35B26E-FD9C-4CAE-BA4C-7428D4824BE2}" type="parTrans" cxnId="{E634D7E0-E3D4-4B09-ACFA-64D0C8D92797}">
      <dgm:prSet/>
      <dgm:spPr/>
      <dgm:t>
        <a:bodyPr/>
        <a:lstStyle/>
        <a:p>
          <a:endParaRPr lang="zh-CN" altLang="en-US" sz="1600">
            <a:solidFill>
              <a:srgbClr val="000000"/>
            </a:solidFill>
            <a:latin typeface="+mj-ea"/>
            <a:ea typeface="+mj-ea"/>
          </a:endParaRPr>
        </a:p>
      </dgm:t>
    </dgm:pt>
    <dgm:pt modelId="{1EE4AB3F-ABB9-46A0-A85E-E9515E2E9EE6}" type="sibTrans" cxnId="{E634D7E0-E3D4-4B09-ACFA-64D0C8D92797}">
      <dgm:prSet custT="1"/>
      <dgm:spPr/>
      <dgm:t>
        <a:bodyPr/>
        <a:lstStyle/>
        <a:p>
          <a:endParaRPr lang="zh-CN" altLang="en-US" sz="1600">
            <a:solidFill>
              <a:srgbClr val="000000"/>
            </a:solidFill>
            <a:latin typeface="+mj-ea"/>
            <a:ea typeface="+mj-ea"/>
          </a:endParaRPr>
        </a:p>
      </dgm:t>
    </dgm:pt>
    <dgm:pt modelId="{86668F51-63B0-4680-884D-86324E08128D}">
      <dgm:prSet phldrT="[文本]" custT="1"/>
      <dgm:spPr/>
      <dgm:t>
        <a:bodyPr/>
        <a:lstStyle/>
        <a:p>
          <a:r>
            <a:rPr lang="en-US" altLang="zh-CN" sz="1600" dirty="0" smtClean="0">
              <a:solidFill>
                <a:srgbClr val="000000"/>
              </a:solidFill>
              <a:latin typeface="+mj-ea"/>
              <a:ea typeface="+mj-ea"/>
            </a:rPr>
            <a:t>3</a:t>
          </a:r>
          <a:r>
            <a:rPr lang="zh-CN" altLang="en-US" sz="1600" dirty="0" smtClean="0">
              <a:solidFill>
                <a:srgbClr val="000000"/>
              </a:solidFill>
              <a:latin typeface="+mj-ea"/>
              <a:ea typeface="+mj-ea"/>
            </a:rPr>
            <a:t>、确定各指标权重</a:t>
          </a:r>
          <a:endParaRPr lang="zh-CN" altLang="en-US" sz="1600" dirty="0">
            <a:solidFill>
              <a:srgbClr val="000000"/>
            </a:solidFill>
            <a:latin typeface="+mj-ea"/>
            <a:ea typeface="+mj-ea"/>
          </a:endParaRPr>
        </a:p>
      </dgm:t>
    </dgm:pt>
    <dgm:pt modelId="{B0E07069-A921-4778-B876-0E9D0A3D632C}" type="parTrans" cxnId="{3D23D244-242F-4D9A-BF18-43E01122CC3C}">
      <dgm:prSet/>
      <dgm:spPr/>
      <dgm:t>
        <a:bodyPr/>
        <a:lstStyle/>
        <a:p>
          <a:endParaRPr lang="zh-CN" altLang="en-US" sz="1600">
            <a:solidFill>
              <a:srgbClr val="000000"/>
            </a:solidFill>
            <a:latin typeface="+mj-ea"/>
            <a:ea typeface="+mj-ea"/>
          </a:endParaRPr>
        </a:p>
      </dgm:t>
    </dgm:pt>
    <dgm:pt modelId="{F29B4253-4EEB-4BB1-BA98-2BAD41AD3820}" type="sibTrans" cxnId="{3D23D244-242F-4D9A-BF18-43E01122CC3C}">
      <dgm:prSet custT="1"/>
      <dgm:spPr/>
      <dgm:t>
        <a:bodyPr/>
        <a:lstStyle/>
        <a:p>
          <a:endParaRPr lang="zh-CN" altLang="en-US" sz="1600">
            <a:solidFill>
              <a:srgbClr val="000000"/>
            </a:solidFill>
            <a:latin typeface="+mj-ea"/>
            <a:ea typeface="+mj-ea"/>
          </a:endParaRPr>
        </a:p>
      </dgm:t>
    </dgm:pt>
    <dgm:pt modelId="{3482BDBE-F228-4972-8A49-485AF4493687}">
      <dgm:prSet phldrT="[文本]" custT="1"/>
      <dgm:spPr/>
      <dgm:t>
        <a:bodyPr/>
        <a:lstStyle/>
        <a:p>
          <a:r>
            <a:rPr lang="en-US" altLang="zh-CN" sz="1600" dirty="0" smtClean="0">
              <a:solidFill>
                <a:srgbClr val="000000"/>
              </a:solidFill>
              <a:latin typeface="+mj-ea"/>
              <a:ea typeface="+mj-ea"/>
            </a:rPr>
            <a:t>4</a:t>
          </a:r>
          <a:r>
            <a:rPr lang="zh-CN" altLang="en-US" sz="1600" dirty="0" smtClean="0">
              <a:solidFill>
                <a:srgbClr val="000000"/>
              </a:solidFill>
              <a:latin typeface="+mj-ea"/>
              <a:ea typeface="+mj-ea"/>
            </a:rPr>
            <a:t>、汇总计算出综合评价分值</a:t>
          </a:r>
          <a:endParaRPr lang="zh-CN" altLang="en-US" sz="1600" dirty="0">
            <a:solidFill>
              <a:srgbClr val="000000"/>
            </a:solidFill>
            <a:latin typeface="+mj-ea"/>
            <a:ea typeface="+mj-ea"/>
          </a:endParaRPr>
        </a:p>
      </dgm:t>
    </dgm:pt>
    <dgm:pt modelId="{B79D63EA-1E5A-40B6-828E-02998E901B70}" type="parTrans" cxnId="{338813B1-385A-4B67-8186-7A07296F0F83}">
      <dgm:prSet/>
      <dgm:spPr/>
      <dgm:t>
        <a:bodyPr/>
        <a:lstStyle/>
        <a:p>
          <a:endParaRPr lang="zh-CN" altLang="en-US" sz="1600">
            <a:solidFill>
              <a:srgbClr val="000000"/>
            </a:solidFill>
            <a:latin typeface="+mj-ea"/>
            <a:ea typeface="+mj-ea"/>
          </a:endParaRPr>
        </a:p>
      </dgm:t>
    </dgm:pt>
    <dgm:pt modelId="{4F0894D8-B913-4153-9B1F-B80BCAC7AB6C}" type="sibTrans" cxnId="{338813B1-385A-4B67-8186-7A07296F0F83}">
      <dgm:prSet custT="1"/>
      <dgm:spPr/>
      <dgm:t>
        <a:bodyPr/>
        <a:lstStyle/>
        <a:p>
          <a:endParaRPr lang="zh-CN" altLang="en-US" sz="1600">
            <a:solidFill>
              <a:srgbClr val="000000"/>
            </a:solidFill>
            <a:latin typeface="+mj-ea"/>
            <a:ea typeface="+mj-ea"/>
          </a:endParaRPr>
        </a:p>
      </dgm:t>
    </dgm:pt>
    <dgm:pt modelId="{5391679D-C061-4A59-986A-53053EA8A633}">
      <dgm:prSet phldrT="[文本]" custT="1"/>
      <dgm:spPr/>
      <dgm:t>
        <a:bodyPr/>
        <a:lstStyle/>
        <a:p>
          <a:r>
            <a:rPr lang="en-US" altLang="zh-CN" sz="1600" dirty="0" smtClean="0">
              <a:solidFill>
                <a:srgbClr val="000000"/>
              </a:solidFill>
              <a:latin typeface="+mj-ea"/>
              <a:ea typeface="+mj-ea"/>
            </a:rPr>
            <a:t>5</a:t>
          </a:r>
          <a:r>
            <a:rPr lang="zh-CN" altLang="en-US" sz="1600" dirty="0" smtClean="0">
              <a:solidFill>
                <a:srgbClr val="000000"/>
              </a:solidFill>
              <a:latin typeface="+mj-ea"/>
              <a:ea typeface="+mj-ea"/>
            </a:rPr>
            <a:t>、根据分值排序，得出结论</a:t>
          </a:r>
          <a:endParaRPr lang="zh-CN" altLang="en-US" sz="1600" dirty="0">
            <a:solidFill>
              <a:srgbClr val="000000"/>
            </a:solidFill>
            <a:latin typeface="+mj-ea"/>
            <a:ea typeface="+mj-ea"/>
          </a:endParaRPr>
        </a:p>
      </dgm:t>
    </dgm:pt>
    <dgm:pt modelId="{9FEC5EAF-D7C6-4B2A-B379-435DA668AFDD}" type="parTrans" cxnId="{3A434BE6-8DB0-4575-AE01-D04E53A123ED}">
      <dgm:prSet/>
      <dgm:spPr/>
      <dgm:t>
        <a:bodyPr/>
        <a:lstStyle/>
        <a:p>
          <a:endParaRPr lang="zh-CN" altLang="en-US" sz="1600">
            <a:solidFill>
              <a:srgbClr val="000000"/>
            </a:solidFill>
            <a:latin typeface="+mj-ea"/>
            <a:ea typeface="+mj-ea"/>
          </a:endParaRPr>
        </a:p>
      </dgm:t>
    </dgm:pt>
    <dgm:pt modelId="{177ED861-DEED-48E4-ABFD-1970C064962A}" type="sibTrans" cxnId="{3A434BE6-8DB0-4575-AE01-D04E53A123ED}">
      <dgm:prSet/>
      <dgm:spPr/>
      <dgm:t>
        <a:bodyPr/>
        <a:lstStyle/>
        <a:p>
          <a:endParaRPr lang="zh-CN" altLang="en-US" sz="1600">
            <a:solidFill>
              <a:srgbClr val="000000"/>
            </a:solidFill>
            <a:latin typeface="+mj-ea"/>
            <a:ea typeface="+mj-ea"/>
          </a:endParaRPr>
        </a:p>
      </dgm:t>
    </dgm:pt>
    <dgm:pt modelId="{7D6BA468-9634-4E6C-82D4-34B9778CFD6D}" type="pres">
      <dgm:prSet presAssocID="{71AD4996-7FB3-45A2-BEB1-94B9EDE8DF43}" presName="outerComposite" presStyleCnt="0">
        <dgm:presLayoutVars>
          <dgm:chMax val="5"/>
          <dgm:dir/>
          <dgm:resizeHandles val="exact"/>
        </dgm:presLayoutVars>
      </dgm:prSet>
      <dgm:spPr/>
      <dgm:t>
        <a:bodyPr/>
        <a:lstStyle/>
        <a:p>
          <a:endParaRPr lang="zh-CN" altLang="en-US"/>
        </a:p>
      </dgm:t>
    </dgm:pt>
    <dgm:pt modelId="{ED304783-5C8A-48D1-91DA-2C08A343785E}" type="pres">
      <dgm:prSet presAssocID="{71AD4996-7FB3-45A2-BEB1-94B9EDE8DF43}" presName="dummyMaxCanvas" presStyleCnt="0">
        <dgm:presLayoutVars/>
      </dgm:prSet>
      <dgm:spPr/>
    </dgm:pt>
    <dgm:pt modelId="{BC66C2E3-7B59-4CEF-9290-87AB22761FCD}" type="pres">
      <dgm:prSet presAssocID="{71AD4996-7FB3-45A2-BEB1-94B9EDE8DF43}" presName="FiveNodes_1" presStyleLbl="node1" presStyleIdx="0" presStyleCnt="5">
        <dgm:presLayoutVars>
          <dgm:bulletEnabled val="1"/>
        </dgm:presLayoutVars>
      </dgm:prSet>
      <dgm:spPr/>
      <dgm:t>
        <a:bodyPr/>
        <a:lstStyle/>
        <a:p>
          <a:endParaRPr lang="zh-CN" altLang="en-US"/>
        </a:p>
      </dgm:t>
    </dgm:pt>
    <dgm:pt modelId="{54F71214-C783-479E-8F18-1B4F9FDE5C4E}" type="pres">
      <dgm:prSet presAssocID="{71AD4996-7FB3-45A2-BEB1-94B9EDE8DF43}" presName="FiveNodes_2" presStyleLbl="node1" presStyleIdx="1" presStyleCnt="5">
        <dgm:presLayoutVars>
          <dgm:bulletEnabled val="1"/>
        </dgm:presLayoutVars>
      </dgm:prSet>
      <dgm:spPr/>
      <dgm:t>
        <a:bodyPr/>
        <a:lstStyle/>
        <a:p>
          <a:endParaRPr lang="zh-CN" altLang="en-US"/>
        </a:p>
      </dgm:t>
    </dgm:pt>
    <dgm:pt modelId="{11202EBA-88D1-432C-B0BA-65785155665F}" type="pres">
      <dgm:prSet presAssocID="{71AD4996-7FB3-45A2-BEB1-94B9EDE8DF43}" presName="FiveNodes_3" presStyleLbl="node1" presStyleIdx="2" presStyleCnt="5">
        <dgm:presLayoutVars>
          <dgm:bulletEnabled val="1"/>
        </dgm:presLayoutVars>
      </dgm:prSet>
      <dgm:spPr/>
      <dgm:t>
        <a:bodyPr/>
        <a:lstStyle/>
        <a:p>
          <a:endParaRPr lang="zh-CN" altLang="en-US"/>
        </a:p>
      </dgm:t>
    </dgm:pt>
    <dgm:pt modelId="{F4642F6A-60FA-4108-934D-61E38C9AB1A9}" type="pres">
      <dgm:prSet presAssocID="{71AD4996-7FB3-45A2-BEB1-94B9EDE8DF43}" presName="FiveNodes_4" presStyleLbl="node1" presStyleIdx="3" presStyleCnt="5">
        <dgm:presLayoutVars>
          <dgm:bulletEnabled val="1"/>
        </dgm:presLayoutVars>
      </dgm:prSet>
      <dgm:spPr/>
      <dgm:t>
        <a:bodyPr/>
        <a:lstStyle/>
        <a:p>
          <a:endParaRPr lang="zh-CN" altLang="en-US"/>
        </a:p>
      </dgm:t>
    </dgm:pt>
    <dgm:pt modelId="{C5A81B2D-C25D-4F06-B37E-3B0DCB8466C5}" type="pres">
      <dgm:prSet presAssocID="{71AD4996-7FB3-45A2-BEB1-94B9EDE8DF43}" presName="FiveNodes_5" presStyleLbl="node1" presStyleIdx="4" presStyleCnt="5">
        <dgm:presLayoutVars>
          <dgm:bulletEnabled val="1"/>
        </dgm:presLayoutVars>
      </dgm:prSet>
      <dgm:spPr/>
      <dgm:t>
        <a:bodyPr/>
        <a:lstStyle/>
        <a:p>
          <a:endParaRPr lang="zh-CN" altLang="en-US"/>
        </a:p>
      </dgm:t>
    </dgm:pt>
    <dgm:pt modelId="{CF3BB1B8-A570-4EE4-A95C-A2A50AD350C3}" type="pres">
      <dgm:prSet presAssocID="{71AD4996-7FB3-45A2-BEB1-94B9EDE8DF43}" presName="FiveConn_1-2" presStyleLbl="fgAccFollowNode1" presStyleIdx="0" presStyleCnt="4">
        <dgm:presLayoutVars>
          <dgm:bulletEnabled val="1"/>
        </dgm:presLayoutVars>
      </dgm:prSet>
      <dgm:spPr/>
      <dgm:t>
        <a:bodyPr/>
        <a:lstStyle/>
        <a:p>
          <a:endParaRPr lang="zh-CN" altLang="en-US"/>
        </a:p>
      </dgm:t>
    </dgm:pt>
    <dgm:pt modelId="{BA47B42B-81D9-4FE5-8783-325528BDECF0}" type="pres">
      <dgm:prSet presAssocID="{71AD4996-7FB3-45A2-BEB1-94B9EDE8DF43}" presName="FiveConn_2-3" presStyleLbl="fgAccFollowNode1" presStyleIdx="1" presStyleCnt="4">
        <dgm:presLayoutVars>
          <dgm:bulletEnabled val="1"/>
        </dgm:presLayoutVars>
      </dgm:prSet>
      <dgm:spPr/>
      <dgm:t>
        <a:bodyPr/>
        <a:lstStyle/>
        <a:p>
          <a:endParaRPr lang="zh-CN" altLang="en-US"/>
        </a:p>
      </dgm:t>
    </dgm:pt>
    <dgm:pt modelId="{7BF9D9EA-D531-48CD-8EF4-7D086C16C89D}" type="pres">
      <dgm:prSet presAssocID="{71AD4996-7FB3-45A2-BEB1-94B9EDE8DF43}" presName="FiveConn_3-4" presStyleLbl="fgAccFollowNode1" presStyleIdx="2" presStyleCnt="4">
        <dgm:presLayoutVars>
          <dgm:bulletEnabled val="1"/>
        </dgm:presLayoutVars>
      </dgm:prSet>
      <dgm:spPr/>
      <dgm:t>
        <a:bodyPr/>
        <a:lstStyle/>
        <a:p>
          <a:endParaRPr lang="zh-CN" altLang="en-US"/>
        </a:p>
      </dgm:t>
    </dgm:pt>
    <dgm:pt modelId="{8FFFDA8D-E8A0-4417-BF4C-979707A5611A}" type="pres">
      <dgm:prSet presAssocID="{71AD4996-7FB3-45A2-BEB1-94B9EDE8DF43}" presName="FiveConn_4-5" presStyleLbl="fgAccFollowNode1" presStyleIdx="3" presStyleCnt="4">
        <dgm:presLayoutVars>
          <dgm:bulletEnabled val="1"/>
        </dgm:presLayoutVars>
      </dgm:prSet>
      <dgm:spPr/>
      <dgm:t>
        <a:bodyPr/>
        <a:lstStyle/>
        <a:p>
          <a:endParaRPr lang="zh-CN" altLang="en-US"/>
        </a:p>
      </dgm:t>
    </dgm:pt>
    <dgm:pt modelId="{20D8942E-B1FC-41C3-A92B-44FAE431B548}" type="pres">
      <dgm:prSet presAssocID="{71AD4996-7FB3-45A2-BEB1-94B9EDE8DF43}" presName="FiveNodes_1_text" presStyleLbl="node1" presStyleIdx="4" presStyleCnt="5">
        <dgm:presLayoutVars>
          <dgm:bulletEnabled val="1"/>
        </dgm:presLayoutVars>
      </dgm:prSet>
      <dgm:spPr/>
      <dgm:t>
        <a:bodyPr/>
        <a:lstStyle/>
        <a:p>
          <a:endParaRPr lang="zh-CN" altLang="en-US"/>
        </a:p>
      </dgm:t>
    </dgm:pt>
    <dgm:pt modelId="{938BF6ED-FE7E-4346-916C-3072CB4E76A9}" type="pres">
      <dgm:prSet presAssocID="{71AD4996-7FB3-45A2-BEB1-94B9EDE8DF43}" presName="FiveNodes_2_text" presStyleLbl="node1" presStyleIdx="4" presStyleCnt="5">
        <dgm:presLayoutVars>
          <dgm:bulletEnabled val="1"/>
        </dgm:presLayoutVars>
      </dgm:prSet>
      <dgm:spPr/>
      <dgm:t>
        <a:bodyPr/>
        <a:lstStyle/>
        <a:p>
          <a:endParaRPr lang="zh-CN" altLang="en-US"/>
        </a:p>
      </dgm:t>
    </dgm:pt>
    <dgm:pt modelId="{A3022BC4-1CBD-4C65-988B-054BDB60EAC6}" type="pres">
      <dgm:prSet presAssocID="{71AD4996-7FB3-45A2-BEB1-94B9EDE8DF43}" presName="FiveNodes_3_text" presStyleLbl="node1" presStyleIdx="4" presStyleCnt="5">
        <dgm:presLayoutVars>
          <dgm:bulletEnabled val="1"/>
        </dgm:presLayoutVars>
      </dgm:prSet>
      <dgm:spPr/>
      <dgm:t>
        <a:bodyPr/>
        <a:lstStyle/>
        <a:p>
          <a:endParaRPr lang="zh-CN" altLang="en-US"/>
        </a:p>
      </dgm:t>
    </dgm:pt>
    <dgm:pt modelId="{45A76D78-FACF-4337-BD13-C5CDD362372F}" type="pres">
      <dgm:prSet presAssocID="{71AD4996-7FB3-45A2-BEB1-94B9EDE8DF43}" presName="FiveNodes_4_text" presStyleLbl="node1" presStyleIdx="4" presStyleCnt="5">
        <dgm:presLayoutVars>
          <dgm:bulletEnabled val="1"/>
        </dgm:presLayoutVars>
      </dgm:prSet>
      <dgm:spPr/>
      <dgm:t>
        <a:bodyPr/>
        <a:lstStyle/>
        <a:p>
          <a:endParaRPr lang="zh-CN" altLang="en-US"/>
        </a:p>
      </dgm:t>
    </dgm:pt>
    <dgm:pt modelId="{A6A50A4A-20D3-4FC0-B259-E5D3519B5D6A}" type="pres">
      <dgm:prSet presAssocID="{71AD4996-7FB3-45A2-BEB1-94B9EDE8DF43}" presName="FiveNodes_5_text" presStyleLbl="node1" presStyleIdx="4" presStyleCnt="5">
        <dgm:presLayoutVars>
          <dgm:bulletEnabled val="1"/>
        </dgm:presLayoutVars>
      </dgm:prSet>
      <dgm:spPr/>
      <dgm:t>
        <a:bodyPr/>
        <a:lstStyle/>
        <a:p>
          <a:endParaRPr lang="zh-CN" altLang="en-US"/>
        </a:p>
      </dgm:t>
    </dgm:pt>
  </dgm:ptLst>
  <dgm:cxnLst>
    <dgm:cxn modelId="{18F2DB29-4F89-4AF3-8797-68C335782936}" type="presOf" srcId="{71AD4996-7FB3-45A2-BEB1-94B9EDE8DF43}" destId="{7D6BA468-9634-4E6C-82D4-34B9778CFD6D}" srcOrd="0" destOrd="0" presId="urn:microsoft.com/office/officeart/2005/8/layout/vProcess5"/>
    <dgm:cxn modelId="{3D23D244-242F-4D9A-BF18-43E01122CC3C}" srcId="{71AD4996-7FB3-45A2-BEB1-94B9EDE8DF43}" destId="{86668F51-63B0-4680-884D-86324E08128D}" srcOrd="2" destOrd="0" parTransId="{B0E07069-A921-4778-B876-0E9D0A3D632C}" sibTransId="{F29B4253-4EEB-4BB1-BA98-2BAD41AD3820}"/>
    <dgm:cxn modelId="{A8E374E7-5C59-4331-81F1-287A2A90E8A0}" srcId="{71AD4996-7FB3-45A2-BEB1-94B9EDE8DF43}" destId="{A9C57819-4AC6-4AFF-B1DB-0DDED006895C}" srcOrd="0" destOrd="0" parTransId="{C8546BD3-AC6E-4D12-901A-5BD10C362095}" sibTransId="{7E497E21-7500-4F8A-847F-D297F3C1804E}"/>
    <dgm:cxn modelId="{91229AD0-D4A4-4FB0-9855-274672105B54}" type="presOf" srcId="{F288AA48-E2C5-4A21-8AA6-23D83D9E1A9B}" destId="{54F71214-C783-479E-8F18-1B4F9FDE5C4E}" srcOrd="0" destOrd="0" presId="urn:microsoft.com/office/officeart/2005/8/layout/vProcess5"/>
    <dgm:cxn modelId="{63858A40-D337-42D1-AECF-675DE2F7A2D6}" type="presOf" srcId="{F29B4253-4EEB-4BB1-BA98-2BAD41AD3820}" destId="{7BF9D9EA-D531-48CD-8EF4-7D086C16C89D}" srcOrd="0" destOrd="0" presId="urn:microsoft.com/office/officeart/2005/8/layout/vProcess5"/>
    <dgm:cxn modelId="{45F6D563-4B90-4AD1-B853-ADF0BCCDC691}" type="presOf" srcId="{86668F51-63B0-4680-884D-86324E08128D}" destId="{11202EBA-88D1-432C-B0BA-65785155665F}" srcOrd="0" destOrd="0" presId="urn:microsoft.com/office/officeart/2005/8/layout/vProcess5"/>
    <dgm:cxn modelId="{14F80727-E29C-49FB-887A-115196048E91}" type="presOf" srcId="{F288AA48-E2C5-4A21-8AA6-23D83D9E1A9B}" destId="{938BF6ED-FE7E-4346-916C-3072CB4E76A9}" srcOrd="1" destOrd="0" presId="urn:microsoft.com/office/officeart/2005/8/layout/vProcess5"/>
    <dgm:cxn modelId="{E8E0F146-77D0-434C-A626-3823D2A836A8}" type="presOf" srcId="{7E497E21-7500-4F8A-847F-D297F3C1804E}" destId="{CF3BB1B8-A570-4EE4-A95C-A2A50AD350C3}" srcOrd="0" destOrd="0" presId="urn:microsoft.com/office/officeart/2005/8/layout/vProcess5"/>
    <dgm:cxn modelId="{53E673F8-35D0-44A0-8328-A5B7E8517060}" type="presOf" srcId="{3482BDBE-F228-4972-8A49-485AF4493687}" destId="{45A76D78-FACF-4337-BD13-C5CDD362372F}" srcOrd="1" destOrd="0" presId="urn:microsoft.com/office/officeart/2005/8/layout/vProcess5"/>
    <dgm:cxn modelId="{3633BB8B-12B2-4B7E-8ECE-4E88BB34A713}" type="presOf" srcId="{5391679D-C061-4A59-986A-53053EA8A633}" destId="{C5A81B2D-C25D-4F06-B37E-3B0DCB8466C5}" srcOrd="0" destOrd="0" presId="urn:microsoft.com/office/officeart/2005/8/layout/vProcess5"/>
    <dgm:cxn modelId="{E634D7E0-E3D4-4B09-ACFA-64D0C8D92797}" srcId="{71AD4996-7FB3-45A2-BEB1-94B9EDE8DF43}" destId="{F288AA48-E2C5-4A21-8AA6-23D83D9E1A9B}" srcOrd="1" destOrd="0" parTransId="{9E35B26E-FD9C-4CAE-BA4C-7428D4824BE2}" sibTransId="{1EE4AB3F-ABB9-46A0-A85E-E9515E2E9EE6}"/>
    <dgm:cxn modelId="{69D11239-1C02-4CDB-9486-1E8B1B6E0A48}" type="presOf" srcId="{A9C57819-4AC6-4AFF-B1DB-0DDED006895C}" destId="{BC66C2E3-7B59-4CEF-9290-87AB22761FCD}" srcOrd="0" destOrd="0" presId="urn:microsoft.com/office/officeart/2005/8/layout/vProcess5"/>
    <dgm:cxn modelId="{338813B1-385A-4B67-8186-7A07296F0F83}" srcId="{71AD4996-7FB3-45A2-BEB1-94B9EDE8DF43}" destId="{3482BDBE-F228-4972-8A49-485AF4493687}" srcOrd="3" destOrd="0" parTransId="{B79D63EA-1E5A-40B6-828E-02998E901B70}" sibTransId="{4F0894D8-B913-4153-9B1F-B80BCAC7AB6C}"/>
    <dgm:cxn modelId="{ACF19960-3631-4B2E-AB88-0B062BB656CF}" type="presOf" srcId="{3482BDBE-F228-4972-8A49-485AF4493687}" destId="{F4642F6A-60FA-4108-934D-61E38C9AB1A9}" srcOrd="0" destOrd="0" presId="urn:microsoft.com/office/officeart/2005/8/layout/vProcess5"/>
    <dgm:cxn modelId="{C2F6C7B2-84C5-4D2B-A3A2-E76563CDDE32}" type="presOf" srcId="{A9C57819-4AC6-4AFF-B1DB-0DDED006895C}" destId="{20D8942E-B1FC-41C3-A92B-44FAE431B548}" srcOrd="1" destOrd="0" presId="urn:microsoft.com/office/officeart/2005/8/layout/vProcess5"/>
    <dgm:cxn modelId="{C025B9DC-E247-4693-94D8-93BFBEF71DA6}" type="presOf" srcId="{5391679D-C061-4A59-986A-53053EA8A633}" destId="{A6A50A4A-20D3-4FC0-B259-E5D3519B5D6A}" srcOrd="1" destOrd="0" presId="urn:microsoft.com/office/officeart/2005/8/layout/vProcess5"/>
    <dgm:cxn modelId="{B6EA86AF-D270-4FD7-8A2A-9B1BE4EDA1CE}" type="presOf" srcId="{1EE4AB3F-ABB9-46A0-A85E-E9515E2E9EE6}" destId="{BA47B42B-81D9-4FE5-8783-325528BDECF0}" srcOrd="0" destOrd="0" presId="urn:microsoft.com/office/officeart/2005/8/layout/vProcess5"/>
    <dgm:cxn modelId="{58532C89-7B7A-4A67-90A4-6A049E80D0DE}" type="presOf" srcId="{4F0894D8-B913-4153-9B1F-B80BCAC7AB6C}" destId="{8FFFDA8D-E8A0-4417-BF4C-979707A5611A}" srcOrd="0" destOrd="0" presId="urn:microsoft.com/office/officeart/2005/8/layout/vProcess5"/>
    <dgm:cxn modelId="{0DB842CC-10D9-47F7-8CB7-F8B3FB371928}" type="presOf" srcId="{86668F51-63B0-4680-884D-86324E08128D}" destId="{A3022BC4-1CBD-4C65-988B-054BDB60EAC6}" srcOrd="1" destOrd="0" presId="urn:microsoft.com/office/officeart/2005/8/layout/vProcess5"/>
    <dgm:cxn modelId="{3A434BE6-8DB0-4575-AE01-D04E53A123ED}" srcId="{71AD4996-7FB3-45A2-BEB1-94B9EDE8DF43}" destId="{5391679D-C061-4A59-986A-53053EA8A633}" srcOrd="4" destOrd="0" parTransId="{9FEC5EAF-D7C6-4B2A-B379-435DA668AFDD}" sibTransId="{177ED861-DEED-48E4-ABFD-1970C064962A}"/>
    <dgm:cxn modelId="{1EB2F64E-4342-4970-A9DC-082BE4C971E0}" type="presParOf" srcId="{7D6BA468-9634-4E6C-82D4-34B9778CFD6D}" destId="{ED304783-5C8A-48D1-91DA-2C08A343785E}" srcOrd="0" destOrd="0" presId="urn:microsoft.com/office/officeart/2005/8/layout/vProcess5"/>
    <dgm:cxn modelId="{976D850C-F995-4C0F-86C1-230B9D999D1D}" type="presParOf" srcId="{7D6BA468-9634-4E6C-82D4-34B9778CFD6D}" destId="{BC66C2E3-7B59-4CEF-9290-87AB22761FCD}" srcOrd="1" destOrd="0" presId="urn:microsoft.com/office/officeart/2005/8/layout/vProcess5"/>
    <dgm:cxn modelId="{F14C3706-A9DF-4351-9A43-ED50F60FBA35}" type="presParOf" srcId="{7D6BA468-9634-4E6C-82D4-34B9778CFD6D}" destId="{54F71214-C783-479E-8F18-1B4F9FDE5C4E}" srcOrd="2" destOrd="0" presId="urn:microsoft.com/office/officeart/2005/8/layout/vProcess5"/>
    <dgm:cxn modelId="{04CEA7F4-FDF3-4995-95CE-B3A15340F21F}" type="presParOf" srcId="{7D6BA468-9634-4E6C-82D4-34B9778CFD6D}" destId="{11202EBA-88D1-432C-B0BA-65785155665F}" srcOrd="3" destOrd="0" presId="urn:microsoft.com/office/officeart/2005/8/layout/vProcess5"/>
    <dgm:cxn modelId="{4CA09416-826D-4F6D-97BF-B5456609F032}" type="presParOf" srcId="{7D6BA468-9634-4E6C-82D4-34B9778CFD6D}" destId="{F4642F6A-60FA-4108-934D-61E38C9AB1A9}" srcOrd="4" destOrd="0" presId="urn:microsoft.com/office/officeart/2005/8/layout/vProcess5"/>
    <dgm:cxn modelId="{60D1109D-5F8C-40CD-B1BF-B37F44DE0022}" type="presParOf" srcId="{7D6BA468-9634-4E6C-82D4-34B9778CFD6D}" destId="{C5A81B2D-C25D-4F06-B37E-3B0DCB8466C5}" srcOrd="5" destOrd="0" presId="urn:microsoft.com/office/officeart/2005/8/layout/vProcess5"/>
    <dgm:cxn modelId="{39B3DB36-EF15-46F9-BC60-0ADBE31AFBDE}" type="presParOf" srcId="{7D6BA468-9634-4E6C-82D4-34B9778CFD6D}" destId="{CF3BB1B8-A570-4EE4-A95C-A2A50AD350C3}" srcOrd="6" destOrd="0" presId="urn:microsoft.com/office/officeart/2005/8/layout/vProcess5"/>
    <dgm:cxn modelId="{C871AFE4-FE9D-426C-940D-978130C1F1BE}" type="presParOf" srcId="{7D6BA468-9634-4E6C-82D4-34B9778CFD6D}" destId="{BA47B42B-81D9-4FE5-8783-325528BDECF0}" srcOrd="7" destOrd="0" presId="urn:microsoft.com/office/officeart/2005/8/layout/vProcess5"/>
    <dgm:cxn modelId="{250E3321-8B43-406D-8A5F-DEDD18F2DC6B}" type="presParOf" srcId="{7D6BA468-9634-4E6C-82D4-34B9778CFD6D}" destId="{7BF9D9EA-D531-48CD-8EF4-7D086C16C89D}" srcOrd="8" destOrd="0" presId="urn:microsoft.com/office/officeart/2005/8/layout/vProcess5"/>
    <dgm:cxn modelId="{4451C15A-6B43-4492-A5D9-262B31C39AFF}" type="presParOf" srcId="{7D6BA468-9634-4E6C-82D4-34B9778CFD6D}" destId="{8FFFDA8D-E8A0-4417-BF4C-979707A5611A}" srcOrd="9" destOrd="0" presId="urn:microsoft.com/office/officeart/2005/8/layout/vProcess5"/>
    <dgm:cxn modelId="{5EBACFD9-CF93-49D5-9179-0FDA0E203090}" type="presParOf" srcId="{7D6BA468-9634-4E6C-82D4-34B9778CFD6D}" destId="{20D8942E-B1FC-41C3-A92B-44FAE431B548}" srcOrd="10" destOrd="0" presId="urn:microsoft.com/office/officeart/2005/8/layout/vProcess5"/>
    <dgm:cxn modelId="{3854926B-3678-4C79-BDE7-2EC8E29084C7}" type="presParOf" srcId="{7D6BA468-9634-4E6C-82D4-34B9778CFD6D}" destId="{938BF6ED-FE7E-4346-916C-3072CB4E76A9}" srcOrd="11" destOrd="0" presId="urn:microsoft.com/office/officeart/2005/8/layout/vProcess5"/>
    <dgm:cxn modelId="{9A626FCF-A406-4A05-99B5-9498F47B76AB}" type="presParOf" srcId="{7D6BA468-9634-4E6C-82D4-34B9778CFD6D}" destId="{A3022BC4-1CBD-4C65-988B-054BDB60EAC6}" srcOrd="12" destOrd="0" presId="urn:microsoft.com/office/officeart/2005/8/layout/vProcess5"/>
    <dgm:cxn modelId="{ACED59E0-8A8D-467F-8DDA-D60FF13114E3}" type="presParOf" srcId="{7D6BA468-9634-4E6C-82D4-34B9778CFD6D}" destId="{45A76D78-FACF-4337-BD13-C5CDD362372F}" srcOrd="13" destOrd="0" presId="urn:microsoft.com/office/officeart/2005/8/layout/vProcess5"/>
    <dgm:cxn modelId="{3FAFB1A0-2500-4B54-95CD-7EF9435B133D}" type="presParOf" srcId="{7D6BA468-9634-4E6C-82D4-34B9778CFD6D}" destId="{A6A50A4A-20D3-4FC0-B259-E5D3519B5D6A}" srcOrd="14" destOrd="0" presId="urn:microsoft.com/office/officeart/2005/8/layout/vProcess5"/>
  </dgm:cxnLst>
  <dgm:bg/>
  <dgm:whole/>
  <dgm:extLst>
    <a:ext uri="http://schemas.microsoft.com/office/drawing/2008/diagram">
      <dsp:dataModelExt xmlns=""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FB0D17-326B-4E14-88E2-6B6B9F9621CC}" type="doc">
      <dgm:prSet loTypeId="urn:microsoft.com/office/officeart/2005/8/layout/pyramid3" loCatId="pyramid" qsTypeId="urn:microsoft.com/office/officeart/2005/8/quickstyle/simple3" qsCatId="simple" csTypeId="urn:microsoft.com/office/officeart/2005/8/colors/colorful1#2" csCatId="colorful" phldr="1"/>
      <dgm:spPr/>
    </dgm:pt>
    <dgm:pt modelId="{5575DE6C-79FC-4003-BFF4-096B0CEDED0D}">
      <dgm:prSet phldrT="[文本]" custT="1"/>
      <dgm:spPr/>
      <dgm:t>
        <a:bodyPr/>
        <a:lstStyle/>
        <a:p>
          <a:r>
            <a:rPr lang="en-US" altLang="zh-CN" sz="2000" dirty="0" smtClean="0">
              <a:latin typeface="+mj-ea"/>
              <a:ea typeface="+mj-ea"/>
            </a:rPr>
            <a:t>100%</a:t>
          </a:r>
          <a:endParaRPr lang="zh-CN" altLang="en-US" sz="2000" dirty="0">
            <a:latin typeface="+mj-ea"/>
            <a:ea typeface="+mj-ea"/>
          </a:endParaRPr>
        </a:p>
      </dgm:t>
    </dgm:pt>
    <dgm:pt modelId="{779AAC74-0D5A-4AC9-902E-A1E4EA8B22B7}" type="parTrans" cxnId="{51005140-13F9-4781-A3A2-184768FE1BFF}">
      <dgm:prSet/>
      <dgm:spPr/>
      <dgm:t>
        <a:bodyPr/>
        <a:lstStyle/>
        <a:p>
          <a:endParaRPr lang="zh-CN" altLang="en-US">
            <a:latin typeface="+mj-ea"/>
            <a:ea typeface="+mj-ea"/>
          </a:endParaRPr>
        </a:p>
      </dgm:t>
    </dgm:pt>
    <dgm:pt modelId="{26F9658C-92DB-42EB-AAE7-A389D8FFD6DD}" type="sibTrans" cxnId="{51005140-13F9-4781-A3A2-184768FE1BFF}">
      <dgm:prSet/>
      <dgm:spPr/>
      <dgm:t>
        <a:bodyPr/>
        <a:lstStyle/>
        <a:p>
          <a:endParaRPr lang="zh-CN" altLang="en-US">
            <a:latin typeface="+mj-ea"/>
            <a:ea typeface="+mj-ea"/>
          </a:endParaRPr>
        </a:p>
      </dgm:t>
    </dgm:pt>
    <dgm:pt modelId="{64788AB9-B21A-4801-958A-D8D248818C74}">
      <dgm:prSet phldrT="[文本]" custT="1"/>
      <dgm:spPr/>
      <dgm:t>
        <a:bodyPr/>
        <a:lstStyle/>
        <a:p>
          <a:r>
            <a:rPr lang="en-US" altLang="zh-CN" sz="1700" dirty="0" smtClean="0">
              <a:latin typeface="+mj-ea"/>
              <a:ea typeface="+mj-ea"/>
            </a:rPr>
            <a:t>20%</a:t>
          </a:r>
          <a:endParaRPr lang="zh-CN" altLang="en-US" sz="1700" dirty="0">
            <a:latin typeface="+mj-ea"/>
            <a:ea typeface="+mj-ea"/>
          </a:endParaRPr>
        </a:p>
      </dgm:t>
    </dgm:pt>
    <dgm:pt modelId="{ECD94DD1-C8A9-468F-A7D7-38E3878DF391}" type="parTrans" cxnId="{E85D17D8-5199-4950-84E4-2D714DA54834}">
      <dgm:prSet/>
      <dgm:spPr/>
      <dgm:t>
        <a:bodyPr/>
        <a:lstStyle/>
        <a:p>
          <a:endParaRPr lang="zh-CN" altLang="en-US">
            <a:latin typeface="+mj-ea"/>
            <a:ea typeface="+mj-ea"/>
          </a:endParaRPr>
        </a:p>
      </dgm:t>
    </dgm:pt>
    <dgm:pt modelId="{9A33FF2F-4E0B-4D8B-B455-66709F137AD7}" type="sibTrans" cxnId="{E85D17D8-5199-4950-84E4-2D714DA54834}">
      <dgm:prSet/>
      <dgm:spPr/>
      <dgm:t>
        <a:bodyPr/>
        <a:lstStyle/>
        <a:p>
          <a:endParaRPr lang="zh-CN" altLang="en-US">
            <a:latin typeface="+mj-ea"/>
            <a:ea typeface="+mj-ea"/>
          </a:endParaRPr>
        </a:p>
      </dgm:t>
    </dgm:pt>
    <dgm:pt modelId="{3BBF0A40-1734-4691-83EA-0A9A822069AC}">
      <dgm:prSet phldrT="[文本]" custT="1"/>
      <dgm:spPr/>
      <dgm:t>
        <a:bodyPr/>
        <a:lstStyle/>
        <a:p>
          <a:r>
            <a:rPr lang="en-US" altLang="zh-CN" sz="1600" dirty="0" smtClean="0">
              <a:latin typeface="+mj-ea"/>
              <a:ea typeface="+mj-ea"/>
            </a:rPr>
            <a:t>17%</a:t>
          </a:r>
          <a:endParaRPr lang="zh-CN" altLang="en-US" sz="1600" dirty="0">
            <a:latin typeface="+mj-ea"/>
            <a:ea typeface="+mj-ea"/>
          </a:endParaRPr>
        </a:p>
      </dgm:t>
    </dgm:pt>
    <dgm:pt modelId="{04A9ADE9-7275-4E2A-B25C-283CF834D6E1}" type="parTrans" cxnId="{00AB4CD4-B677-4E0B-B71D-E56FE2078CF3}">
      <dgm:prSet/>
      <dgm:spPr/>
      <dgm:t>
        <a:bodyPr/>
        <a:lstStyle/>
        <a:p>
          <a:endParaRPr lang="zh-CN" altLang="en-US">
            <a:latin typeface="+mj-ea"/>
            <a:ea typeface="+mj-ea"/>
          </a:endParaRPr>
        </a:p>
      </dgm:t>
    </dgm:pt>
    <dgm:pt modelId="{B0290207-ABB4-4FBA-BE54-7F6B18AA1A78}" type="sibTrans" cxnId="{00AB4CD4-B677-4E0B-B71D-E56FE2078CF3}">
      <dgm:prSet/>
      <dgm:spPr/>
      <dgm:t>
        <a:bodyPr/>
        <a:lstStyle/>
        <a:p>
          <a:endParaRPr lang="zh-CN" altLang="en-US">
            <a:latin typeface="+mj-ea"/>
            <a:ea typeface="+mj-ea"/>
          </a:endParaRPr>
        </a:p>
      </dgm:t>
    </dgm:pt>
    <dgm:pt modelId="{418DB896-C1A7-4C10-B896-647E22765088}">
      <dgm:prSet phldrT="[文本]" custT="1"/>
      <dgm:spPr/>
      <dgm:t>
        <a:bodyPr/>
        <a:lstStyle/>
        <a:p>
          <a:r>
            <a:rPr lang="en-US" altLang="zh-CN" sz="1900" dirty="0" smtClean="0">
              <a:latin typeface="+mj-ea"/>
              <a:ea typeface="+mj-ea"/>
            </a:rPr>
            <a:t>40%</a:t>
          </a:r>
          <a:endParaRPr lang="zh-CN" altLang="en-US" sz="1900" dirty="0">
            <a:latin typeface="+mj-ea"/>
            <a:ea typeface="+mj-ea"/>
          </a:endParaRPr>
        </a:p>
      </dgm:t>
    </dgm:pt>
    <dgm:pt modelId="{C0E58273-4CE9-438B-9FEB-13509F777DF6}" type="parTrans" cxnId="{93649DCD-F02C-457C-B986-960836690630}">
      <dgm:prSet/>
      <dgm:spPr/>
      <dgm:t>
        <a:bodyPr/>
        <a:lstStyle/>
        <a:p>
          <a:endParaRPr lang="zh-CN" altLang="en-US">
            <a:latin typeface="+mj-ea"/>
            <a:ea typeface="+mj-ea"/>
          </a:endParaRPr>
        </a:p>
      </dgm:t>
    </dgm:pt>
    <dgm:pt modelId="{7D8DD09A-B63A-4607-8573-77717A579AA5}" type="sibTrans" cxnId="{93649DCD-F02C-457C-B986-960836690630}">
      <dgm:prSet/>
      <dgm:spPr/>
      <dgm:t>
        <a:bodyPr/>
        <a:lstStyle/>
        <a:p>
          <a:endParaRPr lang="zh-CN" altLang="en-US">
            <a:latin typeface="+mj-ea"/>
            <a:ea typeface="+mj-ea"/>
          </a:endParaRPr>
        </a:p>
      </dgm:t>
    </dgm:pt>
    <dgm:pt modelId="{E1256803-9921-4D43-869A-EADA851FF28E}">
      <dgm:prSet phldrT="[文本]" custT="1"/>
      <dgm:spPr/>
      <dgm:t>
        <a:bodyPr/>
        <a:lstStyle/>
        <a:p>
          <a:r>
            <a:rPr lang="en-US" altLang="zh-CN" sz="1800" dirty="0" smtClean="0">
              <a:latin typeface="+mj-ea"/>
              <a:ea typeface="+mj-ea"/>
            </a:rPr>
            <a:t>30%</a:t>
          </a:r>
          <a:endParaRPr lang="zh-CN" altLang="en-US" sz="1800" dirty="0">
            <a:latin typeface="+mj-ea"/>
            <a:ea typeface="+mj-ea"/>
          </a:endParaRPr>
        </a:p>
      </dgm:t>
    </dgm:pt>
    <dgm:pt modelId="{B85EAAC8-9819-4C6F-82DF-A44DA2D7A1B2}" type="parTrans" cxnId="{D078B5FC-7C75-4D88-9235-B4C8585DD7DD}">
      <dgm:prSet/>
      <dgm:spPr/>
      <dgm:t>
        <a:bodyPr/>
        <a:lstStyle/>
        <a:p>
          <a:endParaRPr lang="zh-CN" altLang="en-US">
            <a:latin typeface="+mj-ea"/>
            <a:ea typeface="+mj-ea"/>
          </a:endParaRPr>
        </a:p>
      </dgm:t>
    </dgm:pt>
    <dgm:pt modelId="{82ADA0D4-2D84-4DA5-9926-73862B8B3AF1}" type="sibTrans" cxnId="{D078B5FC-7C75-4D88-9235-B4C8585DD7DD}">
      <dgm:prSet/>
      <dgm:spPr/>
      <dgm:t>
        <a:bodyPr/>
        <a:lstStyle/>
        <a:p>
          <a:endParaRPr lang="zh-CN" altLang="en-US">
            <a:latin typeface="+mj-ea"/>
            <a:ea typeface="+mj-ea"/>
          </a:endParaRPr>
        </a:p>
      </dgm:t>
    </dgm:pt>
    <dgm:pt modelId="{E31166EB-FCD2-4EC2-BD21-D6CEEAAD807D}" type="pres">
      <dgm:prSet presAssocID="{55FB0D17-326B-4E14-88E2-6B6B9F9621CC}" presName="Name0" presStyleCnt="0">
        <dgm:presLayoutVars>
          <dgm:dir/>
          <dgm:animLvl val="lvl"/>
          <dgm:resizeHandles val="exact"/>
        </dgm:presLayoutVars>
      </dgm:prSet>
      <dgm:spPr/>
    </dgm:pt>
    <dgm:pt modelId="{AAB34D21-C5E3-411E-A8FE-0185FA1EF592}" type="pres">
      <dgm:prSet presAssocID="{5575DE6C-79FC-4003-BFF4-096B0CEDED0D}" presName="Name8" presStyleCnt="0"/>
      <dgm:spPr/>
    </dgm:pt>
    <dgm:pt modelId="{4CE81AB4-0172-4B71-B616-E574B0A0EF2D}" type="pres">
      <dgm:prSet presAssocID="{5575DE6C-79FC-4003-BFF4-096B0CEDED0D}" presName="level" presStyleLbl="node1" presStyleIdx="0" presStyleCnt="5">
        <dgm:presLayoutVars>
          <dgm:chMax val="1"/>
          <dgm:bulletEnabled val="1"/>
        </dgm:presLayoutVars>
      </dgm:prSet>
      <dgm:spPr/>
      <dgm:t>
        <a:bodyPr/>
        <a:lstStyle/>
        <a:p>
          <a:endParaRPr lang="zh-CN" altLang="en-US"/>
        </a:p>
      </dgm:t>
    </dgm:pt>
    <dgm:pt modelId="{50F65DF5-8E92-415E-ABF8-649EBD4BBF4A}" type="pres">
      <dgm:prSet presAssocID="{5575DE6C-79FC-4003-BFF4-096B0CEDED0D}" presName="levelTx" presStyleLbl="revTx" presStyleIdx="0" presStyleCnt="0">
        <dgm:presLayoutVars>
          <dgm:chMax val="1"/>
          <dgm:bulletEnabled val="1"/>
        </dgm:presLayoutVars>
      </dgm:prSet>
      <dgm:spPr/>
      <dgm:t>
        <a:bodyPr/>
        <a:lstStyle/>
        <a:p>
          <a:endParaRPr lang="zh-CN" altLang="en-US"/>
        </a:p>
      </dgm:t>
    </dgm:pt>
    <dgm:pt modelId="{49A6D1BC-7DD7-4EE0-BFDF-829C4B515C03}" type="pres">
      <dgm:prSet presAssocID="{418DB896-C1A7-4C10-B896-647E22765088}" presName="Name8" presStyleCnt="0"/>
      <dgm:spPr/>
    </dgm:pt>
    <dgm:pt modelId="{9591AC75-B997-4542-A768-A5F4CF466F78}" type="pres">
      <dgm:prSet presAssocID="{418DB896-C1A7-4C10-B896-647E22765088}" presName="level" presStyleLbl="node1" presStyleIdx="1" presStyleCnt="5">
        <dgm:presLayoutVars>
          <dgm:chMax val="1"/>
          <dgm:bulletEnabled val="1"/>
        </dgm:presLayoutVars>
      </dgm:prSet>
      <dgm:spPr/>
      <dgm:t>
        <a:bodyPr/>
        <a:lstStyle/>
        <a:p>
          <a:endParaRPr lang="zh-CN" altLang="en-US"/>
        </a:p>
      </dgm:t>
    </dgm:pt>
    <dgm:pt modelId="{AC053412-48A2-40D0-AA9A-6CA66C04D3B2}" type="pres">
      <dgm:prSet presAssocID="{418DB896-C1A7-4C10-B896-647E22765088}" presName="levelTx" presStyleLbl="revTx" presStyleIdx="0" presStyleCnt="0">
        <dgm:presLayoutVars>
          <dgm:chMax val="1"/>
          <dgm:bulletEnabled val="1"/>
        </dgm:presLayoutVars>
      </dgm:prSet>
      <dgm:spPr/>
      <dgm:t>
        <a:bodyPr/>
        <a:lstStyle/>
        <a:p>
          <a:endParaRPr lang="zh-CN" altLang="en-US"/>
        </a:p>
      </dgm:t>
    </dgm:pt>
    <dgm:pt modelId="{5273B406-2DA6-4B9D-B01F-09A9CDB81491}" type="pres">
      <dgm:prSet presAssocID="{E1256803-9921-4D43-869A-EADA851FF28E}" presName="Name8" presStyleCnt="0"/>
      <dgm:spPr/>
    </dgm:pt>
    <dgm:pt modelId="{67B8A98B-A9ED-484E-8D9E-BB4F73D3B550}" type="pres">
      <dgm:prSet presAssocID="{E1256803-9921-4D43-869A-EADA851FF28E}" presName="level" presStyleLbl="node1" presStyleIdx="2" presStyleCnt="5">
        <dgm:presLayoutVars>
          <dgm:chMax val="1"/>
          <dgm:bulletEnabled val="1"/>
        </dgm:presLayoutVars>
      </dgm:prSet>
      <dgm:spPr/>
      <dgm:t>
        <a:bodyPr/>
        <a:lstStyle/>
        <a:p>
          <a:endParaRPr lang="zh-CN" altLang="en-US"/>
        </a:p>
      </dgm:t>
    </dgm:pt>
    <dgm:pt modelId="{F9ADA47A-44AA-402B-8D4B-13E7757564A0}" type="pres">
      <dgm:prSet presAssocID="{E1256803-9921-4D43-869A-EADA851FF28E}" presName="levelTx" presStyleLbl="revTx" presStyleIdx="0" presStyleCnt="0">
        <dgm:presLayoutVars>
          <dgm:chMax val="1"/>
          <dgm:bulletEnabled val="1"/>
        </dgm:presLayoutVars>
      </dgm:prSet>
      <dgm:spPr/>
      <dgm:t>
        <a:bodyPr/>
        <a:lstStyle/>
        <a:p>
          <a:endParaRPr lang="zh-CN" altLang="en-US"/>
        </a:p>
      </dgm:t>
    </dgm:pt>
    <dgm:pt modelId="{1270728E-2028-4F57-86F8-8CE3F637FD42}" type="pres">
      <dgm:prSet presAssocID="{64788AB9-B21A-4801-958A-D8D248818C74}" presName="Name8" presStyleCnt="0"/>
      <dgm:spPr/>
    </dgm:pt>
    <dgm:pt modelId="{8889376D-8D9E-4B58-9171-4D51787AD3DF}" type="pres">
      <dgm:prSet presAssocID="{64788AB9-B21A-4801-958A-D8D248818C74}" presName="level" presStyleLbl="node1" presStyleIdx="3" presStyleCnt="5">
        <dgm:presLayoutVars>
          <dgm:chMax val="1"/>
          <dgm:bulletEnabled val="1"/>
        </dgm:presLayoutVars>
      </dgm:prSet>
      <dgm:spPr/>
      <dgm:t>
        <a:bodyPr/>
        <a:lstStyle/>
        <a:p>
          <a:endParaRPr lang="zh-CN" altLang="en-US"/>
        </a:p>
      </dgm:t>
    </dgm:pt>
    <dgm:pt modelId="{E1C449FC-430E-4353-89B2-9B2075EEEA22}" type="pres">
      <dgm:prSet presAssocID="{64788AB9-B21A-4801-958A-D8D248818C74}" presName="levelTx" presStyleLbl="revTx" presStyleIdx="0" presStyleCnt="0">
        <dgm:presLayoutVars>
          <dgm:chMax val="1"/>
          <dgm:bulletEnabled val="1"/>
        </dgm:presLayoutVars>
      </dgm:prSet>
      <dgm:spPr/>
      <dgm:t>
        <a:bodyPr/>
        <a:lstStyle/>
        <a:p>
          <a:endParaRPr lang="zh-CN" altLang="en-US"/>
        </a:p>
      </dgm:t>
    </dgm:pt>
    <dgm:pt modelId="{1DE05AA6-7333-4C47-93BF-9C5B888A9601}" type="pres">
      <dgm:prSet presAssocID="{3BBF0A40-1734-4691-83EA-0A9A822069AC}" presName="Name8" presStyleCnt="0"/>
      <dgm:spPr/>
    </dgm:pt>
    <dgm:pt modelId="{399A7CBB-DE5A-4B24-B4D7-F7F5C5E9CF0D}" type="pres">
      <dgm:prSet presAssocID="{3BBF0A40-1734-4691-83EA-0A9A822069AC}" presName="level" presStyleLbl="node1" presStyleIdx="4" presStyleCnt="5">
        <dgm:presLayoutVars>
          <dgm:chMax val="1"/>
          <dgm:bulletEnabled val="1"/>
        </dgm:presLayoutVars>
      </dgm:prSet>
      <dgm:spPr/>
      <dgm:t>
        <a:bodyPr/>
        <a:lstStyle/>
        <a:p>
          <a:endParaRPr lang="zh-CN" altLang="en-US"/>
        </a:p>
      </dgm:t>
    </dgm:pt>
    <dgm:pt modelId="{09E60C87-554B-4809-9112-FDEB7DB3ECB6}" type="pres">
      <dgm:prSet presAssocID="{3BBF0A40-1734-4691-83EA-0A9A822069AC}" presName="levelTx" presStyleLbl="revTx" presStyleIdx="0" presStyleCnt="0">
        <dgm:presLayoutVars>
          <dgm:chMax val="1"/>
          <dgm:bulletEnabled val="1"/>
        </dgm:presLayoutVars>
      </dgm:prSet>
      <dgm:spPr/>
      <dgm:t>
        <a:bodyPr/>
        <a:lstStyle/>
        <a:p>
          <a:endParaRPr lang="zh-CN" altLang="en-US"/>
        </a:p>
      </dgm:t>
    </dgm:pt>
  </dgm:ptLst>
  <dgm:cxnLst>
    <dgm:cxn modelId="{D078B5FC-7C75-4D88-9235-B4C8585DD7DD}" srcId="{55FB0D17-326B-4E14-88E2-6B6B9F9621CC}" destId="{E1256803-9921-4D43-869A-EADA851FF28E}" srcOrd="2" destOrd="0" parTransId="{B85EAAC8-9819-4C6F-82DF-A44DA2D7A1B2}" sibTransId="{82ADA0D4-2D84-4DA5-9926-73862B8B3AF1}"/>
    <dgm:cxn modelId="{6778E01C-D553-497B-A593-23D0250531DD}" type="presOf" srcId="{E1256803-9921-4D43-869A-EADA851FF28E}" destId="{F9ADA47A-44AA-402B-8D4B-13E7757564A0}" srcOrd="1" destOrd="0" presId="urn:microsoft.com/office/officeart/2005/8/layout/pyramid3"/>
    <dgm:cxn modelId="{E85D17D8-5199-4950-84E4-2D714DA54834}" srcId="{55FB0D17-326B-4E14-88E2-6B6B9F9621CC}" destId="{64788AB9-B21A-4801-958A-D8D248818C74}" srcOrd="3" destOrd="0" parTransId="{ECD94DD1-C8A9-468F-A7D7-38E3878DF391}" sibTransId="{9A33FF2F-4E0B-4D8B-B455-66709F137AD7}"/>
    <dgm:cxn modelId="{66F58A5C-FC74-449E-9891-E25A886B6C4E}" type="presOf" srcId="{E1256803-9921-4D43-869A-EADA851FF28E}" destId="{67B8A98B-A9ED-484E-8D9E-BB4F73D3B550}" srcOrd="0" destOrd="0" presId="urn:microsoft.com/office/officeart/2005/8/layout/pyramid3"/>
    <dgm:cxn modelId="{A86D400C-60CC-43B3-9CCE-558C9F8B2EB2}" type="presOf" srcId="{3BBF0A40-1734-4691-83EA-0A9A822069AC}" destId="{399A7CBB-DE5A-4B24-B4D7-F7F5C5E9CF0D}" srcOrd="0" destOrd="0" presId="urn:microsoft.com/office/officeart/2005/8/layout/pyramid3"/>
    <dgm:cxn modelId="{FD01F6AD-A221-4719-BB2D-04778C805E22}" type="presOf" srcId="{64788AB9-B21A-4801-958A-D8D248818C74}" destId="{E1C449FC-430E-4353-89B2-9B2075EEEA22}" srcOrd="1" destOrd="0" presId="urn:microsoft.com/office/officeart/2005/8/layout/pyramid3"/>
    <dgm:cxn modelId="{5067C978-0849-4B62-A588-D61ED4AFC29D}" type="presOf" srcId="{418DB896-C1A7-4C10-B896-647E22765088}" destId="{AC053412-48A2-40D0-AA9A-6CA66C04D3B2}" srcOrd="1" destOrd="0" presId="urn:microsoft.com/office/officeart/2005/8/layout/pyramid3"/>
    <dgm:cxn modelId="{93649DCD-F02C-457C-B986-960836690630}" srcId="{55FB0D17-326B-4E14-88E2-6B6B9F9621CC}" destId="{418DB896-C1A7-4C10-B896-647E22765088}" srcOrd="1" destOrd="0" parTransId="{C0E58273-4CE9-438B-9FEB-13509F777DF6}" sibTransId="{7D8DD09A-B63A-4607-8573-77717A579AA5}"/>
    <dgm:cxn modelId="{EBFFCCD6-C202-44EC-8584-BAFE6B6B0DED}" type="presOf" srcId="{64788AB9-B21A-4801-958A-D8D248818C74}" destId="{8889376D-8D9E-4B58-9171-4D51787AD3DF}" srcOrd="0" destOrd="0" presId="urn:microsoft.com/office/officeart/2005/8/layout/pyramid3"/>
    <dgm:cxn modelId="{EED82295-293B-41E7-9214-60337EE46358}" type="presOf" srcId="{5575DE6C-79FC-4003-BFF4-096B0CEDED0D}" destId="{50F65DF5-8E92-415E-ABF8-649EBD4BBF4A}" srcOrd="1" destOrd="0" presId="urn:microsoft.com/office/officeart/2005/8/layout/pyramid3"/>
    <dgm:cxn modelId="{5BB763C1-74D5-46FE-8E57-E2EFD9E4EAFF}" type="presOf" srcId="{5575DE6C-79FC-4003-BFF4-096B0CEDED0D}" destId="{4CE81AB4-0172-4B71-B616-E574B0A0EF2D}" srcOrd="0" destOrd="0" presId="urn:microsoft.com/office/officeart/2005/8/layout/pyramid3"/>
    <dgm:cxn modelId="{2CEC9594-74F8-4B26-B72F-EDFF15867B91}" type="presOf" srcId="{418DB896-C1A7-4C10-B896-647E22765088}" destId="{9591AC75-B997-4542-A768-A5F4CF466F78}" srcOrd="0" destOrd="0" presId="urn:microsoft.com/office/officeart/2005/8/layout/pyramid3"/>
    <dgm:cxn modelId="{00AB4CD4-B677-4E0B-B71D-E56FE2078CF3}" srcId="{55FB0D17-326B-4E14-88E2-6B6B9F9621CC}" destId="{3BBF0A40-1734-4691-83EA-0A9A822069AC}" srcOrd="4" destOrd="0" parTransId="{04A9ADE9-7275-4E2A-B25C-283CF834D6E1}" sibTransId="{B0290207-ABB4-4FBA-BE54-7F6B18AA1A78}"/>
    <dgm:cxn modelId="{660D50F1-95D9-49F8-995F-8933A4D7F2F1}" type="presOf" srcId="{55FB0D17-326B-4E14-88E2-6B6B9F9621CC}" destId="{E31166EB-FCD2-4EC2-BD21-D6CEEAAD807D}" srcOrd="0" destOrd="0" presId="urn:microsoft.com/office/officeart/2005/8/layout/pyramid3"/>
    <dgm:cxn modelId="{51005140-13F9-4781-A3A2-184768FE1BFF}" srcId="{55FB0D17-326B-4E14-88E2-6B6B9F9621CC}" destId="{5575DE6C-79FC-4003-BFF4-096B0CEDED0D}" srcOrd="0" destOrd="0" parTransId="{779AAC74-0D5A-4AC9-902E-A1E4EA8B22B7}" sibTransId="{26F9658C-92DB-42EB-AAE7-A389D8FFD6DD}"/>
    <dgm:cxn modelId="{5A36C97E-BAA7-40E4-B207-6124EE5F45CF}" type="presOf" srcId="{3BBF0A40-1734-4691-83EA-0A9A822069AC}" destId="{09E60C87-554B-4809-9112-FDEB7DB3ECB6}" srcOrd="1" destOrd="0" presId="urn:microsoft.com/office/officeart/2005/8/layout/pyramid3"/>
    <dgm:cxn modelId="{0C39AE56-8730-434F-BA09-3CF907176E0C}" type="presParOf" srcId="{E31166EB-FCD2-4EC2-BD21-D6CEEAAD807D}" destId="{AAB34D21-C5E3-411E-A8FE-0185FA1EF592}" srcOrd="0" destOrd="0" presId="urn:microsoft.com/office/officeart/2005/8/layout/pyramid3"/>
    <dgm:cxn modelId="{E051A3C3-81C2-4BD0-91DD-23A4ACD449BF}" type="presParOf" srcId="{AAB34D21-C5E3-411E-A8FE-0185FA1EF592}" destId="{4CE81AB4-0172-4B71-B616-E574B0A0EF2D}" srcOrd="0" destOrd="0" presId="urn:microsoft.com/office/officeart/2005/8/layout/pyramid3"/>
    <dgm:cxn modelId="{4DF3640C-7722-4CB8-A6B8-9C62E068704A}" type="presParOf" srcId="{AAB34D21-C5E3-411E-A8FE-0185FA1EF592}" destId="{50F65DF5-8E92-415E-ABF8-649EBD4BBF4A}" srcOrd="1" destOrd="0" presId="urn:microsoft.com/office/officeart/2005/8/layout/pyramid3"/>
    <dgm:cxn modelId="{403AC1DA-5BF7-4BF3-B227-B493CFA4E11A}" type="presParOf" srcId="{E31166EB-FCD2-4EC2-BD21-D6CEEAAD807D}" destId="{49A6D1BC-7DD7-4EE0-BFDF-829C4B515C03}" srcOrd="1" destOrd="0" presId="urn:microsoft.com/office/officeart/2005/8/layout/pyramid3"/>
    <dgm:cxn modelId="{F78D53E2-79FF-4449-94F4-20CDC6AC35F8}" type="presParOf" srcId="{49A6D1BC-7DD7-4EE0-BFDF-829C4B515C03}" destId="{9591AC75-B997-4542-A768-A5F4CF466F78}" srcOrd="0" destOrd="0" presId="urn:microsoft.com/office/officeart/2005/8/layout/pyramid3"/>
    <dgm:cxn modelId="{63491202-35D4-4661-887F-9BA1F22A81BD}" type="presParOf" srcId="{49A6D1BC-7DD7-4EE0-BFDF-829C4B515C03}" destId="{AC053412-48A2-40D0-AA9A-6CA66C04D3B2}" srcOrd="1" destOrd="0" presId="urn:microsoft.com/office/officeart/2005/8/layout/pyramid3"/>
    <dgm:cxn modelId="{A0BE958D-81FF-462A-A727-33540FC2E60F}" type="presParOf" srcId="{E31166EB-FCD2-4EC2-BD21-D6CEEAAD807D}" destId="{5273B406-2DA6-4B9D-B01F-09A9CDB81491}" srcOrd="2" destOrd="0" presId="urn:microsoft.com/office/officeart/2005/8/layout/pyramid3"/>
    <dgm:cxn modelId="{0A19B178-74CC-4B66-8215-0CA3B68E33AB}" type="presParOf" srcId="{5273B406-2DA6-4B9D-B01F-09A9CDB81491}" destId="{67B8A98B-A9ED-484E-8D9E-BB4F73D3B550}" srcOrd="0" destOrd="0" presId="urn:microsoft.com/office/officeart/2005/8/layout/pyramid3"/>
    <dgm:cxn modelId="{61A60725-E4CC-4559-AA10-6EA34DC86197}" type="presParOf" srcId="{5273B406-2DA6-4B9D-B01F-09A9CDB81491}" destId="{F9ADA47A-44AA-402B-8D4B-13E7757564A0}" srcOrd="1" destOrd="0" presId="urn:microsoft.com/office/officeart/2005/8/layout/pyramid3"/>
    <dgm:cxn modelId="{E9DF10EE-DD24-4BA7-AE21-1699F5A33C82}" type="presParOf" srcId="{E31166EB-FCD2-4EC2-BD21-D6CEEAAD807D}" destId="{1270728E-2028-4F57-86F8-8CE3F637FD42}" srcOrd="3" destOrd="0" presId="urn:microsoft.com/office/officeart/2005/8/layout/pyramid3"/>
    <dgm:cxn modelId="{1B5CA91D-1434-4839-82BD-168B8254F314}" type="presParOf" srcId="{1270728E-2028-4F57-86F8-8CE3F637FD42}" destId="{8889376D-8D9E-4B58-9171-4D51787AD3DF}" srcOrd="0" destOrd="0" presId="urn:microsoft.com/office/officeart/2005/8/layout/pyramid3"/>
    <dgm:cxn modelId="{CC5C5069-60EC-4AE9-ACD1-F6A37A65F668}" type="presParOf" srcId="{1270728E-2028-4F57-86F8-8CE3F637FD42}" destId="{E1C449FC-430E-4353-89B2-9B2075EEEA22}" srcOrd="1" destOrd="0" presId="urn:microsoft.com/office/officeart/2005/8/layout/pyramid3"/>
    <dgm:cxn modelId="{582ADD60-B914-474C-AEF3-62B0933A6C8F}" type="presParOf" srcId="{E31166EB-FCD2-4EC2-BD21-D6CEEAAD807D}" destId="{1DE05AA6-7333-4C47-93BF-9C5B888A9601}" srcOrd="4" destOrd="0" presId="urn:microsoft.com/office/officeart/2005/8/layout/pyramid3"/>
    <dgm:cxn modelId="{F42ACB17-BD61-49E9-9EEA-9B466089BD0B}" type="presParOf" srcId="{1DE05AA6-7333-4C47-93BF-9C5B888A9601}" destId="{399A7CBB-DE5A-4B24-B4D7-F7F5C5E9CF0D}" srcOrd="0" destOrd="0" presId="urn:microsoft.com/office/officeart/2005/8/layout/pyramid3"/>
    <dgm:cxn modelId="{826E5AC1-115D-41AF-8CDF-000BC4154594}" type="presParOf" srcId="{1DE05AA6-7333-4C47-93BF-9C5B888A9601}" destId="{09E60C87-554B-4809-9112-FDEB7DB3ECB6}" srcOrd="1" destOrd="0" presId="urn:microsoft.com/office/officeart/2005/8/layout/pyramid3"/>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2AFE03-6E50-42A4-BBCA-D72CEED20C12}" type="doc">
      <dgm:prSet loTypeId="urn:microsoft.com/office/officeart/2005/8/layout/process2" loCatId="process" qsTypeId="urn:microsoft.com/office/officeart/2005/8/quickstyle/simple3" qsCatId="simple" csTypeId="urn:microsoft.com/office/officeart/2005/8/colors/accent2_1" csCatId="accent2" phldr="1"/>
      <dgm:spPr/>
    </dgm:pt>
    <dgm:pt modelId="{1E990EC2-FB12-484A-A2E3-B41F1F344050}">
      <dgm:prSet phldrT="[文本]" custT="1"/>
      <dgm:spPr/>
      <dgm:t>
        <a:bodyPr/>
        <a:lstStyle/>
        <a:p>
          <a:r>
            <a:rPr lang="zh-CN" altLang="en-US" sz="1600" dirty="0" smtClean="0">
              <a:latin typeface="+mj-ea"/>
              <a:ea typeface="+mj-ea"/>
            </a:rPr>
            <a:t>浏览商品</a:t>
          </a:r>
          <a:endParaRPr lang="zh-CN" altLang="en-US" sz="1600" dirty="0">
            <a:latin typeface="+mj-ea"/>
            <a:ea typeface="+mj-ea"/>
          </a:endParaRPr>
        </a:p>
      </dgm:t>
    </dgm:pt>
    <dgm:pt modelId="{EDE44DE2-D1D5-4A89-86A8-BDBABAE7D062}" type="parTrans" cxnId="{EF737814-650E-4FD8-9883-2788BD66AD2E}">
      <dgm:prSet/>
      <dgm:spPr/>
      <dgm:t>
        <a:bodyPr/>
        <a:lstStyle/>
        <a:p>
          <a:endParaRPr lang="zh-CN" altLang="en-US" sz="1600">
            <a:latin typeface="+mj-ea"/>
            <a:ea typeface="+mj-ea"/>
          </a:endParaRPr>
        </a:p>
      </dgm:t>
    </dgm:pt>
    <dgm:pt modelId="{7C93FE02-AC3A-4DF7-9249-0961CA346F77}" type="sibTrans" cxnId="{EF737814-650E-4FD8-9883-2788BD66AD2E}">
      <dgm:prSet custT="1"/>
      <dgm:spPr/>
      <dgm:t>
        <a:bodyPr/>
        <a:lstStyle/>
        <a:p>
          <a:r>
            <a:rPr lang="en-US" altLang="zh-CN" sz="1000" dirty="0" smtClean="0">
              <a:latin typeface="+mj-ea"/>
              <a:ea typeface="+mj-ea"/>
            </a:rPr>
            <a:t>40%</a:t>
          </a:r>
          <a:endParaRPr lang="zh-CN" altLang="en-US" sz="1000" dirty="0">
            <a:latin typeface="+mj-ea"/>
            <a:ea typeface="+mj-ea"/>
          </a:endParaRPr>
        </a:p>
      </dgm:t>
    </dgm:pt>
    <dgm:pt modelId="{9A820B7E-9A64-4D4B-895A-F40129578C80}">
      <dgm:prSet phldrT="[文本]" custT="1"/>
      <dgm:spPr/>
      <dgm:t>
        <a:bodyPr/>
        <a:lstStyle/>
        <a:p>
          <a:r>
            <a:rPr lang="zh-CN" altLang="en-US" sz="1600" dirty="0" smtClean="0">
              <a:latin typeface="+mj-ea"/>
              <a:ea typeface="+mj-ea"/>
            </a:rPr>
            <a:t>放入购物车</a:t>
          </a:r>
          <a:endParaRPr lang="zh-CN" altLang="en-US" sz="1600" dirty="0">
            <a:latin typeface="+mj-ea"/>
            <a:ea typeface="+mj-ea"/>
          </a:endParaRPr>
        </a:p>
      </dgm:t>
    </dgm:pt>
    <dgm:pt modelId="{37CA771F-E7F5-4D64-8304-EA9BB6F7F318}" type="parTrans" cxnId="{4B5CBB4D-98FA-4909-956A-B87D9508EBB5}">
      <dgm:prSet/>
      <dgm:spPr/>
      <dgm:t>
        <a:bodyPr/>
        <a:lstStyle/>
        <a:p>
          <a:endParaRPr lang="zh-CN" altLang="en-US" sz="1600">
            <a:latin typeface="+mj-ea"/>
            <a:ea typeface="+mj-ea"/>
          </a:endParaRPr>
        </a:p>
      </dgm:t>
    </dgm:pt>
    <dgm:pt modelId="{C7D3F780-50F2-4D0E-B91F-098089BE5F8A}" type="sibTrans" cxnId="{4B5CBB4D-98FA-4909-956A-B87D9508EBB5}">
      <dgm:prSet custT="1"/>
      <dgm:spPr/>
      <dgm:t>
        <a:bodyPr/>
        <a:lstStyle/>
        <a:p>
          <a:r>
            <a:rPr lang="en-US" altLang="zh-CN" sz="1000" dirty="0" smtClean="0">
              <a:latin typeface="+mj-ea"/>
              <a:ea typeface="+mj-ea"/>
            </a:rPr>
            <a:t>75%</a:t>
          </a:r>
          <a:endParaRPr lang="zh-CN" altLang="en-US" sz="1000" dirty="0">
            <a:latin typeface="+mj-ea"/>
            <a:ea typeface="+mj-ea"/>
          </a:endParaRPr>
        </a:p>
      </dgm:t>
    </dgm:pt>
    <dgm:pt modelId="{1BEFAD09-EBEB-4EF9-860B-FDFEB0F94107}">
      <dgm:prSet phldrT="[文本]" custT="1"/>
      <dgm:spPr/>
      <dgm:t>
        <a:bodyPr/>
        <a:lstStyle/>
        <a:p>
          <a:r>
            <a:rPr lang="zh-CN" altLang="en-US" sz="1600" dirty="0" smtClean="0">
              <a:latin typeface="+mj-ea"/>
              <a:ea typeface="+mj-ea"/>
            </a:rPr>
            <a:t>生成订单</a:t>
          </a:r>
          <a:endParaRPr lang="zh-CN" altLang="en-US" sz="1600" dirty="0">
            <a:latin typeface="+mj-ea"/>
            <a:ea typeface="+mj-ea"/>
          </a:endParaRPr>
        </a:p>
      </dgm:t>
    </dgm:pt>
    <dgm:pt modelId="{C522905D-F614-4DBC-AD75-1FFDAE3BB65F}" type="parTrans" cxnId="{A16499EA-33C2-4B5A-85C1-241D417204F9}">
      <dgm:prSet/>
      <dgm:spPr/>
      <dgm:t>
        <a:bodyPr/>
        <a:lstStyle/>
        <a:p>
          <a:endParaRPr lang="zh-CN" altLang="en-US" sz="1600">
            <a:latin typeface="+mj-ea"/>
            <a:ea typeface="+mj-ea"/>
          </a:endParaRPr>
        </a:p>
      </dgm:t>
    </dgm:pt>
    <dgm:pt modelId="{9F609D45-47F1-4374-B805-814133A8654A}" type="sibTrans" cxnId="{A16499EA-33C2-4B5A-85C1-241D417204F9}">
      <dgm:prSet custT="1"/>
      <dgm:spPr/>
      <dgm:t>
        <a:bodyPr/>
        <a:lstStyle/>
        <a:p>
          <a:r>
            <a:rPr lang="en-US" altLang="zh-CN" sz="1000" dirty="0" smtClean="0">
              <a:latin typeface="+mj-ea"/>
              <a:ea typeface="+mj-ea"/>
            </a:rPr>
            <a:t>67%</a:t>
          </a:r>
          <a:endParaRPr lang="zh-CN" altLang="en-US" sz="1000" dirty="0">
            <a:latin typeface="+mj-ea"/>
            <a:ea typeface="+mj-ea"/>
          </a:endParaRPr>
        </a:p>
      </dgm:t>
    </dgm:pt>
    <dgm:pt modelId="{681D1C2A-C951-4F28-B4FF-6FE496A4E61A}">
      <dgm:prSet phldrT="[文本]" custT="1"/>
      <dgm:spPr/>
      <dgm:t>
        <a:bodyPr/>
        <a:lstStyle/>
        <a:p>
          <a:r>
            <a:rPr lang="zh-CN" altLang="en-US" sz="1600" dirty="0" smtClean="0">
              <a:latin typeface="+mj-ea"/>
              <a:ea typeface="+mj-ea"/>
            </a:rPr>
            <a:t>支付订单</a:t>
          </a:r>
          <a:endParaRPr lang="zh-CN" altLang="en-US" sz="1600" dirty="0">
            <a:latin typeface="+mj-ea"/>
            <a:ea typeface="+mj-ea"/>
          </a:endParaRPr>
        </a:p>
      </dgm:t>
    </dgm:pt>
    <dgm:pt modelId="{E16A8E48-DD30-4BD0-91F6-4DA696494EC7}" type="parTrans" cxnId="{F5DFEDD2-23FA-4607-A837-9D2EAA5B5D1E}">
      <dgm:prSet/>
      <dgm:spPr/>
      <dgm:t>
        <a:bodyPr/>
        <a:lstStyle/>
        <a:p>
          <a:endParaRPr lang="zh-CN" altLang="en-US" sz="1600">
            <a:latin typeface="+mj-ea"/>
            <a:ea typeface="+mj-ea"/>
          </a:endParaRPr>
        </a:p>
      </dgm:t>
    </dgm:pt>
    <dgm:pt modelId="{6590DF72-D5BD-45E9-B129-2A2D2589DA98}" type="sibTrans" cxnId="{F5DFEDD2-23FA-4607-A837-9D2EAA5B5D1E}">
      <dgm:prSet custT="1"/>
      <dgm:spPr/>
      <dgm:t>
        <a:bodyPr/>
        <a:lstStyle/>
        <a:p>
          <a:r>
            <a:rPr lang="en-US" altLang="zh-CN" sz="1000" dirty="0" smtClean="0">
              <a:latin typeface="+mj-ea"/>
              <a:ea typeface="+mj-ea"/>
            </a:rPr>
            <a:t>85%</a:t>
          </a:r>
          <a:endParaRPr lang="zh-CN" altLang="en-US" sz="1000" dirty="0">
            <a:latin typeface="+mj-ea"/>
            <a:ea typeface="+mj-ea"/>
          </a:endParaRPr>
        </a:p>
      </dgm:t>
    </dgm:pt>
    <dgm:pt modelId="{7D473A6A-E6B6-4D2C-81E6-F40567EA3B24}">
      <dgm:prSet phldrT="[文本]" custT="1"/>
      <dgm:spPr/>
      <dgm:t>
        <a:bodyPr/>
        <a:lstStyle/>
        <a:p>
          <a:r>
            <a:rPr lang="zh-CN" altLang="en-US" sz="1600" dirty="0" smtClean="0">
              <a:latin typeface="+mj-ea"/>
              <a:ea typeface="+mj-ea"/>
            </a:rPr>
            <a:t>完成交易</a:t>
          </a:r>
          <a:endParaRPr lang="zh-CN" altLang="en-US" sz="1600" dirty="0">
            <a:latin typeface="+mj-ea"/>
            <a:ea typeface="+mj-ea"/>
          </a:endParaRPr>
        </a:p>
      </dgm:t>
    </dgm:pt>
    <dgm:pt modelId="{70550EA6-FC2A-4D5D-9F43-9C7BCFEF8839}" type="parTrans" cxnId="{AE93F60B-2130-4643-9FC8-B0FB64C2A06B}">
      <dgm:prSet/>
      <dgm:spPr/>
      <dgm:t>
        <a:bodyPr/>
        <a:lstStyle/>
        <a:p>
          <a:endParaRPr lang="zh-CN" altLang="en-US" sz="1600">
            <a:latin typeface="+mj-ea"/>
            <a:ea typeface="+mj-ea"/>
          </a:endParaRPr>
        </a:p>
      </dgm:t>
    </dgm:pt>
    <dgm:pt modelId="{41F784C8-19B0-4AC2-B002-7631A3D6B452}" type="sibTrans" cxnId="{AE93F60B-2130-4643-9FC8-B0FB64C2A06B}">
      <dgm:prSet/>
      <dgm:spPr/>
      <dgm:t>
        <a:bodyPr/>
        <a:lstStyle/>
        <a:p>
          <a:endParaRPr lang="zh-CN" altLang="en-US" sz="1600">
            <a:latin typeface="+mj-ea"/>
            <a:ea typeface="+mj-ea"/>
          </a:endParaRPr>
        </a:p>
      </dgm:t>
    </dgm:pt>
    <dgm:pt modelId="{D7AA14D9-1B4C-464D-B025-DD3863A94A16}" type="pres">
      <dgm:prSet presAssocID="{AA2AFE03-6E50-42A4-BBCA-D72CEED20C12}" presName="linearFlow" presStyleCnt="0">
        <dgm:presLayoutVars>
          <dgm:resizeHandles val="exact"/>
        </dgm:presLayoutVars>
      </dgm:prSet>
      <dgm:spPr/>
    </dgm:pt>
    <dgm:pt modelId="{C65CAA45-8812-4C26-9B47-9314AA3FB5B0}" type="pres">
      <dgm:prSet presAssocID="{1E990EC2-FB12-484A-A2E3-B41F1F344050}" presName="node" presStyleLbl="node1" presStyleIdx="0" presStyleCnt="5">
        <dgm:presLayoutVars>
          <dgm:bulletEnabled val="1"/>
        </dgm:presLayoutVars>
      </dgm:prSet>
      <dgm:spPr/>
      <dgm:t>
        <a:bodyPr/>
        <a:lstStyle/>
        <a:p>
          <a:endParaRPr lang="zh-CN" altLang="en-US"/>
        </a:p>
      </dgm:t>
    </dgm:pt>
    <dgm:pt modelId="{96C24548-78A4-464B-BC45-7A0619C7D0B8}" type="pres">
      <dgm:prSet presAssocID="{7C93FE02-AC3A-4DF7-9249-0961CA346F77}" presName="sibTrans" presStyleLbl="sibTrans2D1" presStyleIdx="0" presStyleCnt="4" custScaleX="112955" custScaleY="198639"/>
      <dgm:spPr/>
      <dgm:t>
        <a:bodyPr/>
        <a:lstStyle/>
        <a:p>
          <a:endParaRPr lang="zh-CN" altLang="en-US"/>
        </a:p>
      </dgm:t>
    </dgm:pt>
    <dgm:pt modelId="{AB224CF0-095B-4445-B188-7217782E5ABF}" type="pres">
      <dgm:prSet presAssocID="{7C93FE02-AC3A-4DF7-9249-0961CA346F77}" presName="connectorText" presStyleLbl="sibTrans2D1" presStyleIdx="0" presStyleCnt="4"/>
      <dgm:spPr/>
      <dgm:t>
        <a:bodyPr/>
        <a:lstStyle/>
        <a:p>
          <a:endParaRPr lang="zh-CN" altLang="en-US"/>
        </a:p>
      </dgm:t>
    </dgm:pt>
    <dgm:pt modelId="{51B16293-23CE-4DDE-9830-C55B8E933C7D}" type="pres">
      <dgm:prSet presAssocID="{9A820B7E-9A64-4D4B-895A-F40129578C80}" presName="node" presStyleLbl="node1" presStyleIdx="1" presStyleCnt="5">
        <dgm:presLayoutVars>
          <dgm:bulletEnabled val="1"/>
        </dgm:presLayoutVars>
      </dgm:prSet>
      <dgm:spPr/>
      <dgm:t>
        <a:bodyPr/>
        <a:lstStyle/>
        <a:p>
          <a:endParaRPr lang="zh-CN" altLang="en-US"/>
        </a:p>
      </dgm:t>
    </dgm:pt>
    <dgm:pt modelId="{E989297B-A299-406C-9BDA-2FCCB45E1C27}" type="pres">
      <dgm:prSet presAssocID="{C7D3F780-50F2-4D0E-B91F-098089BE5F8A}" presName="sibTrans" presStyleLbl="sibTrans2D1" presStyleIdx="1" presStyleCnt="4" custScaleX="112955" custScaleY="198639"/>
      <dgm:spPr/>
      <dgm:t>
        <a:bodyPr/>
        <a:lstStyle/>
        <a:p>
          <a:endParaRPr lang="zh-CN" altLang="en-US"/>
        </a:p>
      </dgm:t>
    </dgm:pt>
    <dgm:pt modelId="{AEEFEF1F-ED26-4897-BA3E-ACF89F4F1E2B}" type="pres">
      <dgm:prSet presAssocID="{C7D3F780-50F2-4D0E-B91F-098089BE5F8A}" presName="connectorText" presStyleLbl="sibTrans2D1" presStyleIdx="1" presStyleCnt="4"/>
      <dgm:spPr/>
      <dgm:t>
        <a:bodyPr/>
        <a:lstStyle/>
        <a:p>
          <a:endParaRPr lang="zh-CN" altLang="en-US"/>
        </a:p>
      </dgm:t>
    </dgm:pt>
    <dgm:pt modelId="{BC6B8339-FE29-406C-B86A-A93D6F7067FA}" type="pres">
      <dgm:prSet presAssocID="{1BEFAD09-EBEB-4EF9-860B-FDFEB0F94107}" presName="node" presStyleLbl="node1" presStyleIdx="2" presStyleCnt="5">
        <dgm:presLayoutVars>
          <dgm:bulletEnabled val="1"/>
        </dgm:presLayoutVars>
      </dgm:prSet>
      <dgm:spPr/>
      <dgm:t>
        <a:bodyPr/>
        <a:lstStyle/>
        <a:p>
          <a:endParaRPr lang="zh-CN" altLang="en-US"/>
        </a:p>
      </dgm:t>
    </dgm:pt>
    <dgm:pt modelId="{68254F3C-319C-4D7D-A2C5-6FDF7B00093E}" type="pres">
      <dgm:prSet presAssocID="{9F609D45-47F1-4374-B805-814133A8654A}" presName="sibTrans" presStyleLbl="sibTrans2D1" presStyleIdx="2" presStyleCnt="4" custScaleX="112955" custScaleY="198639"/>
      <dgm:spPr/>
      <dgm:t>
        <a:bodyPr/>
        <a:lstStyle/>
        <a:p>
          <a:endParaRPr lang="zh-CN" altLang="en-US"/>
        </a:p>
      </dgm:t>
    </dgm:pt>
    <dgm:pt modelId="{13902ECE-EE44-4139-81A5-23857B96CC4D}" type="pres">
      <dgm:prSet presAssocID="{9F609D45-47F1-4374-B805-814133A8654A}" presName="connectorText" presStyleLbl="sibTrans2D1" presStyleIdx="2" presStyleCnt="4"/>
      <dgm:spPr/>
      <dgm:t>
        <a:bodyPr/>
        <a:lstStyle/>
        <a:p>
          <a:endParaRPr lang="zh-CN" altLang="en-US"/>
        </a:p>
      </dgm:t>
    </dgm:pt>
    <dgm:pt modelId="{82502234-E1EF-42A3-87DC-FDAA306F1B00}" type="pres">
      <dgm:prSet presAssocID="{681D1C2A-C951-4F28-B4FF-6FE496A4E61A}" presName="node" presStyleLbl="node1" presStyleIdx="3" presStyleCnt="5">
        <dgm:presLayoutVars>
          <dgm:bulletEnabled val="1"/>
        </dgm:presLayoutVars>
      </dgm:prSet>
      <dgm:spPr/>
      <dgm:t>
        <a:bodyPr/>
        <a:lstStyle/>
        <a:p>
          <a:endParaRPr lang="zh-CN" altLang="en-US"/>
        </a:p>
      </dgm:t>
    </dgm:pt>
    <dgm:pt modelId="{1FCAC95E-4EE6-4B08-AD54-E7285101A099}" type="pres">
      <dgm:prSet presAssocID="{6590DF72-D5BD-45E9-B129-2A2D2589DA98}" presName="sibTrans" presStyleLbl="sibTrans2D1" presStyleIdx="3" presStyleCnt="4" custScaleX="112955" custScaleY="198639"/>
      <dgm:spPr/>
      <dgm:t>
        <a:bodyPr/>
        <a:lstStyle/>
        <a:p>
          <a:endParaRPr lang="zh-CN" altLang="en-US"/>
        </a:p>
      </dgm:t>
    </dgm:pt>
    <dgm:pt modelId="{D44EC917-2ECE-4419-BDA2-5CE61F47A77F}" type="pres">
      <dgm:prSet presAssocID="{6590DF72-D5BD-45E9-B129-2A2D2589DA98}" presName="connectorText" presStyleLbl="sibTrans2D1" presStyleIdx="3" presStyleCnt="4"/>
      <dgm:spPr/>
      <dgm:t>
        <a:bodyPr/>
        <a:lstStyle/>
        <a:p>
          <a:endParaRPr lang="zh-CN" altLang="en-US"/>
        </a:p>
      </dgm:t>
    </dgm:pt>
    <dgm:pt modelId="{5A566C73-99E5-4714-933F-37331D211B9E}" type="pres">
      <dgm:prSet presAssocID="{7D473A6A-E6B6-4D2C-81E6-F40567EA3B24}" presName="node" presStyleLbl="node1" presStyleIdx="4" presStyleCnt="5">
        <dgm:presLayoutVars>
          <dgm:bulletEnabled val="1"/>
        </dgm:presLayoutVars>
      </dgm:prSet>
      <dgm:spPr/>
      <dgm:t>
        <a:bodyPr/>
        <a:lstStyle/>
        <a:p>
          <a:endParaRPr lang="zh-CN" altLang="en-US"/>
        </a:p>
      </dgm:t>
    </dgm:pt>
  </dgm:ptLst>
  <dgm:cxnLst>
    <dgm:cxn modelId="{908C17C3-2787-4224-90A5-25CAB0944579}" type="presOf" srcId="{1E990EC2-FB12-484A-A2E3-B41F1F344050}" destId="{C65CAA45-8812-4C26-9B47-9314AA3FB5B0}" srcOrd="0" destOrd="0" presId="urn:microsoft.com/office/officeart/2005/8/layout/process2"/>
    <dgm:cxn modelId="{5B6810A3-3104-4798-A5B9-35C5D93159DB}" type="presOf" srcId="{6590DF72-D5BD-45E9-B129-2A2D2589DA98}" destId="{1FCAC95E-4EE6-4B08-AD54-E7285101A099}" srcOrd="0" destOrd="0" presId="urn:microsoft.com/office/officeart/2005/8/layout/process2"/>
    <dgm:cxn modelId="{4B5CBB4D-98FA-4909-956A-B87D9508EBB5}" srcId="{AA2AFE03-6E50-42A4-BBCA-D72CEED20C12}" destId="{9A820B7E-9A64-4D4B-895A-F40129578C80}" srcOrd="1" destOrd="0" parTransId="{37CA771F-E7F5-4D64-8304-EA9BB6F7F318}" sibTransId="{C7D3F780-50F2-4D0E-B91F-098089BE5F8A}"/>
    <dgm:cxn modelId="{D9CD360E-FC74-4BC4-981B-40D12D8D6950}" type="presOf" srcId="{681D1C2A-C951-4F28-B4FF-6FE496A4E61A}" destId="{82502234-E1EF-42A3-87DC-FDAA306F1B00}" srcOrd="0" destOrd="0" presId="urn:microsoft.com/office/officeart/2005/8/layout/process2"/>
    <dgm:cxn modelId="{442F720B-9BDD-4B7C-A4B7-C0F242C6D924}" type="presOf" srcId="{6590DF72-D5BD-45E9-B129-2A2D2589DA98}" destId="{D44EC917-2ECE-4419-BDA2-5CE61F47A77F}" srcOrd="1" destOrd="0" presId="urn:microsoft.com/office/officeart/2005/8/layout/process2"/>
    <dgm:cxn modelId="{2B1B3E69-8587-4655-8C79-FFFF78F5EA23}" type="presOf" srcId="{1BEFAD09-EBEB-4EF9-860B-FDFEB0F94107}" destId="{BC6B8339-FE29-406C-B86A-A93D6F7067FA}" srcOrd="0" destOrd="0" presId="urn:microsoft.com/office/officeart/2005/8/layout/process2"/>
    <dgm:cxn modelId="{CE6625FC-8493-4BC3-847A-925F36851DAF}" type="presOf" srcId="{C7D3F780-50F2-4D0E-B91F-098089BE5F8A}" destId="{E989297B-A299-406C-9BDA-2FCCB45E1C27}" srcOrd="0" destOrd="0" presId="urn:microsoft.com/office/officeart/2005/8/layout/process2"/>
    <dgm:cxn modelId="{3512B3FB-02C8-40E4-BD93-0E4D79A2E01F}" type="presOf" srcId="{AA2AFE03-6E50-42A4-BBCA-D72CEED20C12}" destId="{D7AA14D9-1B4C-464D-B025-DD3863A94A16}" srcOrd="0" destOrd="0" presId="urn:microsoft.com/office/officeart/2005/8/layout/process2"/>
    <dgm:cxn modelId="{F5DFEDD2-23FA-4607-A837-9D2EAA5B5D1E}" srcId="{AA2AFE03-6E50-42A4-BBCA-D72CEED20C12}" destId="{681D1C2A-C951-4F28-B4FF-6FE496A4E61A}" srcOrd="3" destOrd="0" parTransId="{E16A8E48-DD30-4BD0-91F6-4DA696494EC7}" sibTransId="{6590DF72-D5BD-45E9-B129-2A2D2589DA98}"/>
    <dgm:cxn modelId="{EF737814-650E-4FD8-9883-2788BD66AD2E}" srcId="{AA2AFE03-6E50-42A4-BBCA-D72CEED20C12}" destId="{1E990EC2-FB12-484A-A2E3-B41F1F344050}" srcOrd="0" destOrd="0" parTransId="{EDE44DE2-D1D5-4A89-86A8-BDBABAE7D062}" sibTransId="{7C93FE02-AC3A-4DF7-9249-0961CA346F77}"/>
    <dgm:cxn modelId="{2375106D-8AE6-4AB4-845F-591F36CA69C2}" type="presOf" srcId="{7C93FE02-AC3A-4DF7-9249-0961CA346F77}" destId="{AB224CF0-095B-4445-B188-7217782E5ABF}" srcOrd="1" destOrd="0" presId="urn:microsoft.com/office/officeart/2005/8/layout/process2"/>
    <dgm:cxn modelId="{439998D6-14F9-4DD5-B904-A20BA89325C5}" type="presOf" srcId="{7C93FE02-AC3A-4DF7-9249-0961CA346F77}" destId="{96C24548-78A4-464B-BC45-7A0619C7D0B8}" srcOrd="0" destOrd="0" presId="urn:microsoft.com/office/officeart/2005/8/layout/process2"/>
    <dgm:cxn modelId="{FBD92443-0BBC-42D2-BC49-C7455C73DA49}" type="presOf" srcId="{9F609D45-47F1-4374-B805-814133A8654A}" destId="{68254F3C-319C-4D7D-A2C5-6FDF7B00093E}" srcOrd="0" destOrd="0" presId="urn:microsoft.com/office/officeart/2005/8/layout/process2"/>
    <dgm:cxn modelId="{1A5BB963-571A-41D9-AB04-D434FB321B86}" type="presOf" srcId="{9A820B7E-9A64-4D4B-895A-F40129578C80}" destId="{51B16293-23CE-4DDE-9830-C55B8E933C7D}" srcOrd="0" destOrd="0" presId="urn:microsoft.com/office/officeart/2005/8/layout/process2"/>
    <dgm:cxn modelId="{D857EF23-58C4-448D-A1F9-CAAB3558D442}" type="presOf" srcId="{7D473A6A-E6B6-4D2C-81E6-F40567EA3B24}" destId="{5A566C73-99E5-4714-933F-37331D211B9E}" srcOrd="0" destOrd="0" presId="urn:microsoft.com/office/officeart/2005/8/layout/process2"/>
    <dgm:cxn modelId="{AE93F60B-2130-4643-9FC8-B0FB64C2A06B}" srcId="{AA2AFE03-6E50-42A4-BBCA-D72CEED20C12}" destId="{7D473A6A-E6B6-4D2C-81E6-F40567EA3B24}" srcOrd="4" destOrd="0" parTransId="{70550EA6-FC2A-4D5D-9F43-9C7BCFEF8839}" sibTransId="{41F784C8-19B0-4AC2-B002-7631A3D6B452}"/>
    <dgm:cxn modelId="{A16499EA-33C2-4B5A-85C1-241D417204F9}" srcId="{AA2AFE03-6E50-42A4-BBCA-D72CEED20C12}" destId="{1BEFAD09-EBEB-4EF9-860B-FDFEB0F94107}" srcOrd="2" destOrd="0" parTransId="{C522905D-F614-4DBC-AD75-1FFDAE3BB65F}" sibTransId="{9F609D45-47F1-4374-B805-814133A8654A}"/>
    <dgm:cxn modelId="{C0FB4080-437D-4477-919A-AD487A687CB3}" type="presOf" srcId="{9F609D45-47F1-4374-B805-814133A8654A}" destId="{13902ECE-EE44-4139-81A5-23857B96CC4D}" srcOrd="1" destOrd="0" presId="urn:microsoft.com/office/officeart/2005/8/layout/process2"/>
    <dgm:cxn modelId="{89DCE955-20BA-4131-A045-168821407BBE}" type="presOf" srcId="{C7D3F780-50F2-4D0E-B91F-098089BE5F8A}" destId="{AEEFEF1F-ED26-4897-BA3E-ACF89F4F1E2B}" srcOrd="1" destOrd="0" presId="urn:microsoft.com/office/officeart/2005/8/layout/process2"/>
    <dgm:cxn modelId="{3888E35E-2969-4D3A-955D-F30787EC30F4}" type="presParOf" srcId="{D7AA14D9-1B4C-464D-B025-DD3863A94A16}" destId="{C65CAA45-8812-4C26-9B47-9314AA3FB5B0}" srcOrd="0" destOrd="0" presId="urn:microsoft.com/office/officeart/2005/8/layout/process2"/>
    <dgm:cxn modelId="{D3E5A712-BD98-4F12-870C-D44B51C83988}" type="presParOf" srcId="{D7AA14D9-1B4C-464D-B025-DD3863A94A16}" destId="{96C24548-78A4-464B-BC45-7A0619C7D0B8}" srcOrd="1" destOrd="0" presId="urn:microsoft.com/office/officeart/2005/8/layout/process2"/>
    <dgm:cxn modelId="{C3FDCDF8-C132-4D02-8C66-57C173AA79F7}" type="presParOf" srcId="{96C24548-78A4-464B-BC45-7A0619C7D0B8}" destId="{AB224CF0-095B-4445-B188-7217782E5ABF}" srcOrd="0" destOrd="0" presId="urn:microsoft.com/office/officeart/2005/8/layout/process2"/>
    <dgm:cxn modelId="{45676D67-02FD-457F-9C66-E746CAF709A9}" type="presParOf" srcId="{D7AA14D9-1B4C-464D-B025-DD3863A94A16}" destId="{51B16293-23CE-4DDE-9830-C55B8E933C7D}" srcOrd="2" destOrd="0" presId="urn:microsoft.com/office/officeart/2005/8/layout/process2"/>
    <dgm:cxn modelId="{4BA294F8-CFA7-4E66-AB93-0D492D11E940}" type="presParOf" srcId="{D7AA14D9-1B4C-464D-B025-DD3863A94A16}" destId="{E989297B-A299-406C-9BDA-2FCCB45E1C27}" srcOrd="3" destOrd="0" presId="urn:microsoft.com/office/officeart/2005/8/layout/process2"/>
    <dgm:cxn modelId="{D412A818-8BEC-4888-8DDE-EF3F9948E411}" type="presParOf" srcId="{E989297B-A299-406C-9BDA-2FCCB45E1C27}" destId="{AEEFEF1F-ED26-4897-BA3E-ACF89F4F1E2B}" srcOrd="0" destOrd="0" presId="urn:microsoft.com/office/officeart/2005/8/layout/process2"/>
    <dgm:cxn modelId="{4DB4791C-958F-4AF5-8620-F2BD7EBD3892}" type="presParOf" srcId="{D7AA14D9-1B4C-464D-B025-DD3863A94A16}" destId="{BC6B8339-FE29-406C-B86A-A93D6F7067FA}" srcOrd="4" destOrd="0" presId="urn:microsoft.com/office/officeart/2005/8/layout/process2"/>
    <dgm:cxn modelId="{04AB44C9-03F6-4FDF-AA47-96D32F84B747}" type="presParOf" srcId="{D7AA14D9-1B4C-464D-B025-DD3863A94A16}" destId="{68254F3C-319C-4D7D-A2C5-6FDF7B00093E}" srcOrd="5" destOrd="0" presId="urn:microsoft.com/office/officeart/2005/8/layout/process2"/>
    <dgm:cxn modelId="{244C1BBC-7E05-495C-94B4-58301DD164F0}" type="presParOf" srcId="{68254F3C-319C-4D7D-A2C5-6FDF7B00093E}" destId="{13902ECE-EE44-4139-81A5-23857B96CC4D}" srcOrd="0" destOrd="0" presId="urn:microsoft.com/office/officeart/2005/8/layout/process2"/>
    <dgm:cxn modelId="{2BA0C93C-AA84-4C40-BC71-E8C2C3D377A5}" type="presParOf" srcId="{D7AA14D9-1B4C-464D-B025-DD3863A94A16}" destId="{82502234-E1EF-42A3-87DC-FDAA306F1B00}" srcOrd="6" destOrd="0" presId="urn:microsoft.com/office/officeart/2005/8/layout/process2"/>
    <dgm:cxn modelId="{5F450C2C-2054-4D4F-BB8C-DD2EDB186A91}" type="presParOf" srcId="{D7AA14D9-1B4C-464D-B025-DD3863A94A16}" destId="{1FCAC95E-4EE6-4B08-AD54-E7285101A099}" srcOrd="7" destOrd="0" presId="urn:microsoft.com/office/officeart/2005/8/layout/process2"/>
    <dgm:cxn modelId="{F358E733-9F44-4096-81A6-EF3762742ADF}" type="presParOf" srcId="{1FCAC95E-4EE6-4B08-AD54-E7285101A099}" destId="{D44EC917-2ECE-4419-BDA2-5CE61F47A77F}" srcOrd="0" destOrd="0" presId="urn:microsoft.com/office/officeart/2005/8/layout/process2"/>
    <dgm:cxn modelId="{CD6FFB96-F8E6-4DFD-9B3A-86B10AEE5D7A}" type="presParOf" srcId="{D7AA14D9-1B4C-464D-B025-DD3863A94A16}" destId="{5A566C73-99E5-4714-933F-37331D211B9E}" srcOrd="8" destOrd="0" presId="urn:microsoft.com/office/officeart/2005/8/layout/process2"/>
  </dgm:cxnLst>
  <dgm:bg/>
  <dgm:whole/>
  <dgm:extLst>
    <a:ext uri="http://schemas.microsoft.com/office/drawing/2008/diagram">
      <dsp:dataModelExt xmlns=""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2D80E54-0B6A-4591-9D5C-7EE69D1171E2}">
      <dsp:nvSpPr>
        <dsp:cNvPr id="0" name=""/>
        <dsp:cNvSpPr/>
      </dsp:nvSpPr>
      <dsp:spPr>
        <a:xfrm>
          <a:off x="1118640" y="-21171"/>
          <a:ext cx="3744844" cy="3744844"/>
        </a:xfrm>
        <a:prstGeom prst="circularArrow">
          <a:avLst>
            <a:gd name="adj1" fmla="val 5544"/>
            <a:gd name="adj2" fmla="val 330680"/>
            <a:gd name="adj3" fmla="val 13823413"/>
            <a:gd name="adj4" fmla="val 17357131"/>
            <a:gd name="adj5" fmla="val 5757"/>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64E266-181A-452C-8D41-4CE0FE94B30C}">
      <dsp:nvSpPr>
        <dsp:cNvPr id="0" name=""/>
        <dsp:cNvSpPr/>
      </dsp:nvSpPr>
      <dsp:spPr>
        <a:xfrm>
          <a:off x="2132300" y="295"/>
          <a:ext cx="1717524" cy="858762"/>
        </a:xfrm>
        <a:prstGeom prst="roundRect">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smtClean="0"/>
            <a:t>态度严谨负责</a:t>
          </a:r>
          <a:endParaRPr lang="zh-CN" altLang="en-US" sz="2000" kern="1200"/>
        </a:p>
      </dsp:txBody>
      <dsp:txXfrm>
        <a:off x="2132300" y="295"/>
        <a:ext cx="1717524" cy="858762"/>
      </dsp:txXfrm>
    </dsp:sp>
    <dsp:sp modelId="{F9B65056-D561-41C6-A882-260966BD1837}">
      <dsp:nvSpPr>
        <dsp:cNvPr id="0" name=""/>
        <dsp:cNvSpPr/>
      </dsp:nvSpPr>
      <dsp:spPr>
        <a:xfrm>
          <a:off x="3651089" y="1103760"/>
          <a:ext cx="1717524" cy="858762"/>
        </a:xfrm>
        <a:prstGeom prst="roundRect">
          <a:avLst/>
        </a:prstGeom>
        <a:solidFill>
          <a:schemeClr val="accent4">
            <a:hueOff val="-3250790"/>
            <a:satOff val="15422"/>
            <a:lumOff val="-333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smtClean="0"/>
            <a:t>好奇心强烈</a:t>
          </a:r>
          <a:endParaRPr lang="zh-CN" altLang="en-US" sz="2000" kern="1200"/>
        </a:p>
      </dsp:txBody>
      <dsp:txXfrm>
        <a:off x="3651089" y="1103760"/>
        <a:ext cx="1717524" cy="858762"/>
      </dsp:txXfrm>
    </dsp:sp>
    <dsp:sp modelId="{3CACD0CE-9D55-482F-B196-4F0017345A43}">
      <dsp:nvSpPr>
        <dsp:cNvPr id="0" name=""/>
        <dsp:cNvSpPr/>
      </dsp:nvSpPr>
      <dsp:spPr>
        <a:xfrm>
          <a:off x="3070963" y="2889202"/>
          <a:ext cx="1717524" cy="858762"/>
        </a:xfrm>
        <a:prstGeom prst="roundRect">
          <a:avLst/>
        </a:prstGeom>
        <a:solidFill>
          <a:schemeClr val="accent4">
            <a:hueOff val="-6501581"/>
            <a:satOff val="30845"/>
            <a:lumOff val="-6667"/>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smtClean="0"/>
            <a:t>逻辑思维清晰</a:t>
          </a:r>
          <a:endParaRPr lang="zh-CN" altLang="en-US" sz="2000" kern="1200"/>
        </a:p>
      </dsp:txBody>
      <dsp:txXfrm>
        <a:off x="3070963" y="2889202"/>
        <a:ext cx="1717524" cy="858762"/>
      </dsp:txXfrm>
    </dsp:sp>
    <dsp:sp modelId="{2672DFA1-EFB9-44D9-AA39-F4E2D625ACF8}">
      <dsp:nvSpPr>
        <dsp:cNvPr id="0" name=""/>
        <dsp:cNvSpPr/>
      </dsp:nvSpPr>
      <dsp:spPr>
        <a:xfrm>
          <a:off x="1193637" y="2889202"/>
          <a:ext cx="1717524" cy="858762"/>
        </a:xfrm>
        <a:prstGeom prst="roundRect">
          <a:avLst/>
        </a:prstGeom>
        <a:solidFill>
          <a:schemeClr val="accent4">
            <a:hueOff val="-9752371"/>
            <a:satOff val="46267"/>
            <a:lumOff val="-1000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smtClean="0"/>
            <a:t>擅长模仿</a:t>
          </a:r>
          <a:endParaRPr lang="zh-CN" altLang="en-US" sz="2000" kern="1200"/>
        </a:p>
      </dsp:txBody>
      <dsp:txXfrm>
        <a:off x="1193637" y="2889202"/>
        <a:ext cx="1717524" cy="858762"/>
      </dsp:txXfrm>
    </dsp:sp>
    <dsp:sp modelId="{FA658715-47A8-4CF7-9603-FA9BDB36F9A2}">
      <dsp:nvSpPr>
        <dsp:cNvPr id="0" name=""/>
        <dsp:cNvSpPr/>
      </dsp:nvSpPr>
      <dsp:spPr>
        <a:xfrm>
          <a:off x="613512" y="1103760"/>
          <a:ext cx="1717524" cy="858762"/>
        </a:xfrm>
        <a:prstGeom prst="roundRect">
          <a:avLst/>
        </a:prstGeom>
        <a:solidFill>
          <a:schemeClr val="accent4">
            <a:hueOff val="-13003162"/>
            <a:satOff val="61689"/>
            <a:lumOff val="-13333"/>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smtClean="0"/>
            <a:t>勇于创新</a:t>
          </a:r>
          <a:endParaRPr lang="zh-CN" altLang="en-US" sz="2000" kern="1200"/>
        </a:p>
      </dsp:txBody>
      <dsp:txXfrm>
        <a:off x="613512" y="1103760"/>
        <a:ext cx="1717524" cy="85876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A110915-D98F-401F-9DA6-71DDC0E96E23}">
      <dsp:nvSpPr>
        <dsp:cNvPr id="0" name=""/>
        <dsp:cNvSpPr/>
      </dsp:nvSpPr>
      <dsp:spPr>
        <a:xfrm>
          <a:off x="645596" y="700"/>
          <a:ext cx="1095415" cy="657249"/>
        </a:xfrm>
        <a:prstGeom prst="roundRect">
          <a:avLst>
            <a:gd name="adj" fmla="val 10000"/>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了解自己的气质和特点</a:t>
          </a:r>
          <a:endParaRPr lang="zh-CN" altLang="en-US" sz="1400" kern="1200"/>
        </a:p>
      </dsp:txBody>
      <dsp:txXfrm>
        <a:off x="645596" y="700"/>
        <a:ext cx="1095415" cy="657249"/>
      </dsp:txXfrm>
    </dsp:sp>
    <dsp:sp modelId="{D8384E49-C6B2-4DE2-A043-3225B2139E65}">
      <dsp:nvSpPr>
        <dsp:cNvPr id="0" name=""/>
        <dsp:cNvSpPr/>
      </dsp:nvSpPr>
      <dsp:spPr>
        <a:xfrm rot="5400000">
          <a:off x="1077189" y="734628"/>
          <a:ext cx="232228" cy="27166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5400000">
        <a:off x="1077189" y="734628"/>
        <a:ext cx="232228" cy="271663"/>
      </dsp:txXfrm>
    </dsp:sp>
    <dsp:sp modelId="{FA9939F5-7060-49F2-A042-F4F92270703D}">
      <dsp:nvSpPr>
        <dsp:cNvPr id="0" name=""/>
        <dsp:cNvSpPr/>
      </dsp:nvSpPr>
      <dsp:spPr>
        <a:xfrm>
          <a:off x="645596" y="1096115"/>
          <a:ext cx="1095415" cy="657249"/>
        </a:xfrm>
        <a:prstGeom prst="roundRect">
          <a:avLst>
            <a:gd name="adj" fmla="val 10000"/>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确定哪款衣服最能展示你的特点</a:t>
          </a:r>
          <a:endParaRPr lang="zh-CN" altLang="en-US" sz="1400" kern="1200"/>
        </a:p>
      </dsp:txBody>
      <dsp:txXfrm>
        <a:off x="645596" y="1096115"/>
        <a:ext cx="1095415" cy="657249"/>
      </dsp:txXfrm>
    </dsp:sp>
    <dsp:sp modelId="{F4B7711A-E8AD-41AD-9B39-2DEB962D8A26}">
      <dsp:nvSpPr>
        <dsp:cNvPr id="0" name=""/>
        <dsp:cNvSpPr/>
      </dsp:nvSpPr>
      <dsp:spPr>
        <a:xfrm rot="5400000">
          <a:off x="1077189" y="1830044"/>
          <a:ext cx="232228" cy="27166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5400000">
        <a:off x="1077189" y="1830044"/>
        <a:ext cx="232228" cy="271663"/>
      </dsp:txXfrm>
    </dsp:sp>
    <dsp:sp modelId="{53456D5F-22D1-4102-AA90-8FD83DD17529}">
      <dsp:nvSpPr>
        <dsp:cNvPr id="0" name=""/>
        <dsp:cNvSpPr/>
      </dsp:nvSpPr>
      <dsp:spPr>
        <a:xfrm>
          <a:off x="645596" y="2191531"/>
          <a:ext cx="1095415" cy="657249"/>
        </a:xfrm>
        <a:prstGeom prst="roundRect">
          <a:avLst>
            <a:gd name="adj" fmla="val 10000"/>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试穿衣服</a:t>
          </a:r>
          <a:endParaRPr lang="zh-CN" altLang="en-US" sz="1400" kern="1200"/>
        </a:p>
      </dsp:txBody>
      <dsp:txXfrm>
        <a:off x="645596" y="2191531"/>
        <a:ext cx="1095415" cy="657249"/>
      </dsp:txXfrm>
    </dsp:sp>
    <dsp:sp modelId="{A8BA4169-EEFD-498A-9E65-AC189E45793A}">
      <dsp:nvSpPr>
        <dsp:cNvPr id="0" name=""/>
        <dsp:cNvSpPr/>
      </dsp:nvSpPr>
      <dsp:spPr>
        <a:xfrm rot="5400000">
          <a:off x="1077189" y="2925460"/>
          <a:ext cx="232228" cy="27166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5400000">
        <a:off x="1077189" y="2925460"/>
        <a:ext cx="232228" cy="271663"/>
      </dsp:txXfrm>
    </dsp:sp>
    <dsp:sp modelId="{0C8B7CBD-8BC5-4090-9491-882849F9D9D6}">
      <dsp:nvSpPr>
        <dsp:cNvPr id="0" name=""/>
        <dsp:cNvSpPr/>
      </dsp:nvSpPr>
      <dsp:spPr>
        <a:xfrm>
          <a:off x="645596" y="3286947"/>
          <a:ext cx="1095415" cy="657249"/>
        </a:xfrm>
        <a:prstGeom prst="roundRect">
          <a:avLst>
            <a:gd name="adj" fmla="val 10000"/>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检查是否合身</a:t>
          </a:r>
          <a:endParaRPr lang="zh-CN" altLang="en-US" sz="1400" kern="1200"/>
        </a:p>
      </dsp:txBody>
      <dsp:txXfrm>
        <a:off x="645596" y="3286947"/>
        <a:ext cx="1095415" cy="657249"/>
      </dsp:txXfrm>
    </dsp:sp>
    <dsp:sp modelId="{9C5CB5F9-C966-47AC-9914-C07CCDA7A318}">
      <dsp:nvSpPr>
        <dsp:cNvPr id="0" name=""/>
        <dsp:cNvSpPr/>
      </dsp:nvSpPr>
      <dsp:spPr>
        <a:xfrm rot="5400000">
          <a:off x="1077189" y="4020876"/>
          <a:ext cx="232228" cy="27166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5400000">
        <a:off x="1077189" y="4020876"/>
        <a:ext cx="232228" cy="271663"/>
      </dsp:txXfrm>
    </dsp:sp>
    <dsp:sp modelId="{345F45C6-D86E-422A-ADA2-CD9B07D6F029}">
      <dsp:nvSpPr>
        <dsp:cNvPr id="0" name=""/>
        <dsp:cNvSpPr/>
      </dsp:nvSpPr>
      <dsp:spPr>
        <a:xfrm>
          <a:off x="645596" y="4382363"/>
          <a:ext cx="1095415" cy="657249"/>
        </a:xfrm>
        <a:prstGeom prst="roundRect">
          <a:avLst>
            <a:gd name="adj" fmla="val 10000"/>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smtClean="0"/>
            <a:t>照照镜子看是否突出自己的个性</a:t>
          </a:r>
          <a:endParaRPr lang="zh-CN" altLang="en-US" sz="1400" kern="1200"/>
        </a:p>
      </dsp:txBody>
      <dsp:txXfrm>
        <a:off x="645596" y="4382363"/>
        <a:ext cx="1095415" cy="65724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4BD31A5-C201-40AD-9964-B98D29C8E170}">
      <dsp:nvSpPr>
        <dsp:cNvPr id="0" name=""/>
        <dsp:cNvSpPr/>
      </dsp:nvSpPr>
      <dsp:spPr>
        <a:xfrm>
          <a:off x="688" y="70737"/>
          <a:ext cx="2684982" cy="1610989"/>
        </a:xfrm>
        <a:prstGeom prst="rect">
          <a:avLst/>
        </a:prstGeom>
        <a:gradFill rotWithShape="0">
          <a:gsLst>
            <a:gs pos="0">
              <a:schemeClr val="accent2">
                <a:hueOff val="0"/>
                <a:satOff val="0"/>
                <a:lumOff val="0"/>
                <a:alphaOff val="0"/>
                <a:tint val="60000"/>
                <a:satMod val="250000"/>
              </a:schemeClr>
            </a:gs>
            <a:gs pos="35000">
              <a:schemeClr val="accent2">
                <a:hueOff val="0"/>
                <a:satOff val="0"/>
                <a:lumOff val="0"/>
                <a:alphaOff val="0"/>
                <a:tint val="47000"/>
                <a:satMod val="275000"/>
              </a:schemeClr>
            </a:gs>
            <a:gs pos="100000">
              <a:schemeClr val="accent2">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smtClean="0"/>
            <a:t>规范性原则</a:t>
          </a:r>
          <a:endParaRPr lang="zh-CN" altLang="en-US" sz="2800" kern="1200"/>
        </a:p>
      </dsp:txBody>
      <dsp:txXfrm>
        <a:off x="688" y="70737"/>
        <a:ext cx="2684982" cy="1610989"/>
      </dsp:txXfrm>
    </dsp:sp>
    <dsp:sp modelId="{4E0DF3B5-CA55-4706-8993-39C572838C06}">
      <dsp:nvSpPr>
        <dsp:cNvPr id="0" name=""/>
        <dsp:cNvSpPr/>
      </dsp:nvSpPr>
      <dsp:spPr>
        <a:xfrm>
          <a:off x="2954169" y="70737"/>
          <a:ext cx="2684982" cy="1610989"/>
        </a:xfrm>
        <a:prstGeom prst="rect">
          <a:avLst/>
        </a:prstGeom>
        <a:gradFill rotWithShape="0">
          <a:gsLst>
            <a:gs pos="0">
              <a:schemeClr val="accent3">
                <a:hueOff val="0"/>
                <a:satOff val="0"/>
                <a:lumOff val="0"/>
                <a:alphaOff val="0"/>
                <a:tint val="60000"/>
                <a:satMod val="250000"/>
              </a:schemeClr>
            </a:gs>
            <a:gs pos="35000">
              <a:schemeClr val="accent3">
                <a:hueOff val="0"/>
                <a:satOff val="0"/>
                <a:lumOff val="0"/>
                <a:alphaOff val="0"/>
                <a:tint val="47000"/>
                <a:satMod val="275000"/>
              </a:schemeClr>
            </a:gs>
            <a:gs pos="100000">
              <a:schemeClr val="accent3">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smtClean="0"/>
            <a:t>重要性原则</a:t>
          </a:r>
          <a:endParaRPr lang="zh-CN" altLang="en-US" sz="2800" kern="1200"/>
        </a:p>
      </dsp:txBody>
      <dsp:txXfrm>
        <a:off x="2954169" y="70737"/>
        <a:ext cx="2684982" cy="1610989"/>
      </dsp:txXfrm>
    </dsp:sp>
    <dsp:sp modelId="{64D44476-2679-4C22-87FE-2009DFC352A0}">
      <dsp:nvSpPr>
        <dsp:cNvPr id="0" name=""/>
        <dsp:cNvSpPr/>
      </dsp:nvSpPr>
      <dsp:spPr>
        <a:xfrm>
          <a:off x="688" y="1950225"/>
          <a:ext cx="2684982" cy="1610989"/>
        </a:xfrm>
        <a:prstGeom prst="rect">
          <a:avLst/>
        </a:prstGeom>
        <a:gradFill rotWithShape="0">
          <a:gsLst>
            <a:gs pos="0">
              <a:schemeClr val="accent4">
                <a:hueOff val="0"/>
                <a:satOff val="0"/>
                <a:lumOff val="0"/>
                <a:alphaOff val="0"/>
                <a:tint val="60000"/>
                <a:satMod val="250000"/>
              </a:schemeClr>
            </a:gs>
            <a:gs pos="35000">
              <a:schemeClr val="accent4">
                <a:hueOff val="0"/>
                <a:satOff val="0"/>
                <a:lumOff val="0"/>
                <a:alphaOff val="0"/>
                <a:tint val="47000"/>
                <a:satMod val="275000"/>
              </a:schemeClr>
            </a:gs>
            <a:gs pos="100000">
              <a:schemeClr val="accent4">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smtClean="0"/>
            <a:t>谨慎性原则</a:t>
          </a:r>
          <a:endParaRPr lang="zh-CN" altLang="en-US" sz="2800" kern="1200"/>
        </a:p>
      </dsp:txBody>
      <dsp:txXfrm>
        <a:off x="688" y="1950225"/>
        <a:ext cx="2684982" cy="1610989"/>
      </dsp:txXfrm>
    </dsp:sp>
    <dsp:sp modelId="{6E634772-EF29-4D95-94EC-D0387C27BCFD}">
      <dsp:nvSpPr>
        <dsp:cNvPr id="0" name=""/>
        <dsp:cNvSpPr/>
      </dsp:nvSpPr>
      <dsp:spPr>
        <a:xfrm>
          <a:off x="2954169" y="1950225"/>
          <a:ext cx="2684982" cy="1610989"/>
        </a:xfrm>
        <a:prstGeom prst="rect">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kern="1200" smtClean="0"/>
            <a:t>创新性原则</a:t>
          </a:r>
          <a:endParaRPr lang="zh-CN" altLang="en-US" sz="2800" kern="1200"/>
        </a:p>
      </dsp:txBody>
      <dsp:txXfrm>
        <a:off x="2954169" y="1950225"/>
        <a:ext cx="2684982" cy="1610989"/>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1D650CE-2B73-448C-8545-10C59AA0A5CC}">
      <dsp:nvSpPr>
        <dsp:cNvPr id="0" name=""/>
        <dsp:cNvSpPr/>
      </dsp:nvSpPr>
      <dsp:spPr>
        <a:xfrm>
          <a:off x="1525587" y="1999"/>
          <a:ext cx="1351657" cy="592507"/>
        </a:xfrm>
        <a:prstGeom prst="roundRect">
          <a:avLst>
            <a:gd name="adj" fmla="val 10000"/>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标题页</a:t>
          </a:r>
          <a:endParaRPr lang="zh-CN" altLang="en-US" sz="1800" kern="1200"/>
        </a:p>
      </dsp:txBody>
      <dsp:txXfrm>
        <a:off x="1525587" y="1999"/>
        <a:ext cx="1351657" cy="592507"/>
      </dsp:txXfrm>
    </dsp:sp>
    <dsp:sp modelId="{8940A0DB-E94C-430A-9E7F-A527506322E0}">
      <dsp:nvSpPr>
        <dsp:cNvPr id="0" name=""/>
        <dsp:cNvSpPr/>
      </dsp:nvSpPr>
      <dsp:spPr>
        <a:xfrm rot="5400000">
          <a:off x="2090320" y="609319"/>
          <a:ext cx="222190" cy="26662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5400000">
        <a:off x="2090320" y="609319"/>
        <a:ext cx="222190" cy="266628"/>
      </dsp:txXfrm>
    </dsp:sp>
    <dsp:sp modelId="{9CB593A9-2483-48CD-BB8E-7D7911807802}">
      <dsp:nvSpPr>
        <dsp:cNvPr id="0" name=""/>
        <dsp:cNvSpPr/>
      </dsp:nvSpPr>
      <dsp:spPr>
        <a:xfrm>
          <a:off x="1525587" y="890760"/>
          <a:ext cx="1351657" cy="592507"/>
        </a:xfrm>
        <a:prstGeom prst="roundRect">
          <a:avLst>
            <a:gd name="adj" fmla="val 10000"/>
          </a:avLst>
        </a:prstGeom>
        <a:solidFill>
          <a:schemeClr val="accent3">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目录页</a:t>
          </a:r>
          <a:endParaRPr lang="en-US" altLang="zh-CN" sz="1800" b="0" kern="1200" smtClean="0"/>
        </a:p>
      </dsp:txBody>
      <dsp:txXfrm>
        <a:off x="1525587" y="890760"/>
        <a:ext cx="1351657" cy="592507"/>
      </dsp:txXfrm>
    </dsp:sp>
    <dsp:sp modelId="{6DE88CCD-8EE7-4B48-917C-5F23C41E3201}">
      <dsp:nvSpPr>
        <dsp:cNvPr id="0" name=""/>
        <dsp:cNvSpPr/>
      </dsp:nvSpPr>
      <dsp:spPr>
        <a:xfrm rot="5400000">
          <a:off x="2090320" y="1498081"/>
          <a:ext cx="222190" cy="266628"/>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5400000">
        <a:off x="2090320" y="1498081"/>
        <a:ext cx="222190" cy="266628"/>
      </dsp:txXfrm>
    </dsp:sp>
    <dsp:sp modelId="{EBA2CF73-82E2-4AE7-814D-5EB0B4F979CD}">
      <dsp:nvSpPr>
        <dsp:cNvPr id="0" name=""/>
        <dsp:cNvSpPr/>
      </dsp:nvSpPr>
      <dsp:spPr>
        <a:xfrm>
          <a:off x="1525587" y="1779522"/>
          <a:ext cx="1351657" cy="592507"/>
        </a:xfrm>
        <a:prstGeom prst="roundRect">
          <a:avLst>
            <a:gd name="adj" fmla="val 10000"/>
          </a:avLst>
        </a:prstGeom>
        <a:solidFill>
          <a:schemeClr val="accent4">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前方</a:t>
          </a:r>
          <a:endParaRPr lang="en-US" altLang="zh-CN" sz="1800" b="0" kern="1200" smtClean="0"/>
        </a:p>
      </dsp:txBody>
      <dsp:txXfrm>
        <a:off x="1525587" y="1779522"/>
        <a:ext cx="1351657" cy="592507"/>
      </dsp:txXfrm>
    </dsp:sp>
    <dsp:sp modelId="{6FF03350-3062-4356-9AEC-E9DD5BE8ED7B}">
      <dsp:nvSpPr>
        <dsp:cNvPr id="0" name=""/>
        <dsp:cNvSpPr/>
      </dsp:nvSpPr>
      <dsp:spPr>
        <a:xfrm rot="5400000">
          <a:off x="2090320" y="2386842"/>
          <a:ext cx="222190" cy="26662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5400000">
        <a:off x="2090320" y="2386842"/>
        <a:ext cx="222190" cy="266628"/>
      </dsp:txXfrm>
    </dsp:sp>
    <dsp:sp modelId="{76A981B6-F23B-461C-9BA0-59648C386E70}">
      <dsp:nvSpPr>
        <dsp:cNvPr id="0" name=""/>
        <dsp:cNvSpPr/>
      </dsp:nvSpPr>
      <dsp:spPr>
        <a:xfrm>
          <a:off x="1525587" y="2668283"/>
          <a:ext cx="1351657" cy="592507"/>
        </a:xfrm>
        <a:prstGeom prst="roundRect">
          <a:avLst>
            <a:gd name="adj" fmla="val 10000"/>
          </a:avLst>
        </a:prstGeom>
        <a:solidFill>
          <a:schemeClr val="accent5">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正文</a:t>
          </a:r>
          <a:endParaRPr lang="en-US" altLang="zh-CN" sz="1800" b="0" kern="1200" smtClean="0"/>
        </a:p>
      </dsp:txBody>
      <dsp:txXfrm>
        <a:off x="1525587" y="2668283"/>
        <a:ext cx="1351657" cy="592507"/>
      </dsp:txXfrm>
    </dsp:sp>
    <dsp:sp modelId="{C89DC4A3-1276-4172-B07B-2613FE9D6529}">
      <dsp:nvSpPr>
        <dsp:cNvPr id="0" name=""/>
        <dsp:cNvSpPr/>
      </dsp:nvSpPr>
      <dsp:spPr>
        <a:xfrm rot="5400000">
          <a:off x="2090320" y="3275603"/>
          <a:ext cx="222190" cy="26662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5400000">
        <a:off x="2090320" y="3275603"/>
        <a:ext cx="222190" cy="266628"/>
      </dsp:txXfrm>
    </dsp:sp>
    <dsp:sp modelId="{712E97AC-1F1B-44DD-98B2-5B7589565FA3}">
      <dsp:nvSpPr>
        <dsp:cNvPr id="0" name=""/>
        <dsp:cNvSpPr/>
      </dsp:nvSpPr>
      <dsp:spPr>
        <a:xfrm>
          <a:off x="1525587" y="3557044"/>
          <a:ext cx="1351657" cy="592507"/>
        </a:xfrm>
        <a:prstGeom prst="roundRect">
          <a:avLst>
            <a:gd name="adj" fmla="val 10000"/>
          </a:avLst>
        </a:prstGeom>
        <a:solidFill>
          <a:schemeClr val="accent6">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结论与建议</a:t>
          </a:r>
          <a:endParaRPr lang="en-US" altLang="zh-CN" sz="1800" b="0" kern="1200" smtClean="0"/>
        </a:p>
      </dsp:txBody>
      <dsp:txXfrm>
        <a:off x="1525587" y="3557044"/>
        <a:ext cx="1351657" cy="592507"/>
      </dsp:txXfrm>
    </dsp:sp>
    <dsp:sp modelId="{AF8029C1-5CC7-40EC-8BB4-11D9D6295B7E}">
      <dsp:nvSpPr>
        <dsp:cNvPr id="0" name=""/>
        <dsp:cNvSpPr/>
      </dsp:nvSpPr>
      <dsp:spPr>
        <a:xfrm rot="5400000">
          <a:off x="2090320" y="4164364"/>
          <a:ext cx="222190" cy="26662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zh-CN" altLang="en-US" sz="1100" kern="1200"/>
        </a:p>
      </dsp:txBody>
      <dsp:txXfrm rot="5400000">
        <a:off x="2090320" y="4164364"/>
        <a:ext cx="222190" cy="266628"/>
      </dsp:txXfrm>
    </dsp:sp>
    <dsp:sp modelId="{2E5DE2FD-6777-46E2-AB1F-2CAB4361414D}">
      <dsp:nvSpPr>
        <dsp:cNvPr id="0" name=""/>
        <dsp:cNvSpPr/>
      </dsp:nvSpPr>
      <dsp:spPr>
        <a:xfrm>
          <a:off x="1525587" y="4445805"/>
          <a:ext cx="1351657" cy="592507"/>
        </a:xfrm>
        <a:prstGeom prst="roundRect">
          <a:avLst>
            <a:gd name="adj" fmla="val 10000"/>
          </a:avLst>
        </a:prstGeom>
        <a:solidFill>
          <a:schemeClr val="accent2">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b="0" kern="1200" smtClean="0"/>
            <a:t>附录</a:t>
          </a:r>
          <a:endParaRPr lang="zh-CN" altLang="en-US" sz="1800" b="0" kern="1200"/>
        </a:p>
      </dsp:txBody>
      <dsp:txXfrm>
        <a:off x="1525587" y="4445805"/>
        <a:ext cx="1351657" cy="592507"/>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FE7E127-AB5E-485E-8A1A-1CE6003CCDD2}">
      <dsp:nvSpPr>
        <dsp:cNvPr id="0" name=""/>
        <dsp:cNvSpPr/>
      </dsp:nvSpPr>
      <dsp:spPr>
        <a:xfrm>
          <a:off x="0" y="1254087"/>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先决条件</a:t>
          </a:r>
          <a:endParaRPr lang="zh-CN" altLang="en-US" sz="1400" kern="1200" dirty="0">
            <a:latin typeface="+mj-ea"/>
            <a:ea typeface="+mj-ea"/>
          </a:endParaRPr>
        </a:p>
        <a:p>
          <a:pPr marL="114300" lvl="1" indent="-114300" algn="l" defTabSz="622300">
            <a:lnSpc>
              <a:spcPct val="90000"/>
            </a:lnSpc>
            <a:spcBef>
              <a:spcPct val="0"/>
            </a:spcBef>
            <a:spcAft>
              <a:spcPct val="15000"/>
            </a:spcAft>
            <a:buChar char="••"/>
          </a:pPr>
          <a:r>
            <a:rPr lang="zh-CN" altLang="en-US" sz="1400" kern="1200" smtClean="0">
              <a:latin typeface="+mj-ea"/>
              <a:ea typeface="+mj-ea"/>
            </a:rPr>
            <a:t>提供方向</a:t>
          </a:r>
          <a:endParaRPr lang="zh-CN" altLang="en-US" sz="1400" kern="1200" dirty="0">
            <a:latin typeface="+mj-ea"/>
            <a:ea typeface="+mj-ea"/>
          </a:endParaRPr>
        </a:p>
      </dsp:txBody>
      <dsp:txXfrm>
        <a:off x="0" y="1254087"/>
        <a:ext cx="1098647" cy="711978"/>
      </dsp:txXfrm>
    </dsp:sp>
    <dsp:sp modelId="{AF1EC076-57CA-445B-8411-2B42038A098D}">
      <dsp:nvSpPr>
        <dsp:cNvPr id="0" name=""/>
        <dsp:cNvSpPr/>
      </dsp:nvSpPr>
      <dsp:spPr>
        <a:xfrm>
          <a:off x="604763" y="1384907"/>
          <a:ext cx="1295258" cy="1295258"/>
        </a:xfrm>
        <a:prstGeom prst="leftCircularArrow">
          <a:avLst>
            <a:gd name="adj1" fmla="val 3796"/>
            <a:gd name="adj2" fmla="val 474303"/>
            <a:gd name="adj3" fmla="val 2249814"/>
            <a:gd name="adj4" fmla="val 9024489"/>
            <a:gd name="adj5" fmla="val 4428"/>
          </a:avLst>
        </a:prstGeom>
        <a:solidFill>
          <a:schemeClr val="accent2">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4013EB3A-BE7F-4CCB-9305-281654BAB23F}">
      <dsp:nvSpPr>
        <dsp:cNvPr id="0" name=""/>
        <dsp:cNvSpPr/>
      </dsp:nvSpPr>
      <dsp:spPr>
        <a:xfrm>
          <a:off x="247262" y="1937694"/>
          <a:ext cx="976575" cy="388352"/>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zh-CN" altLang="en-US" sz="1800" b="1" kern="1200" smtClean="0">
              <a:latin typeface="+mj-ea"/>
              <a:ea typeface="+mj-ea"/>
            </a:rPr>
            <a:t>明确目的</a:t>
          </a:r>
          <a:endParaRPr lang="zh-CN" altLang="en-US" sz="1800" b="1" kern="1200" dirty="0">
            <a:latin typeface="+mj-ea"/>
            <a:ea typeface="+mj-ea"/>
          </a:endParaRPr>
        </a:p>
      </dsp:txBody>
      <dsp:txXfrm>
        <a:off x="247262" y="1937694"/>
        <a:ext cx="976575" cy="388352"/>
      </dsp:txXfrm>
    </dsp:sp>
    <dsp:sp modelId="{AE69EC26-9C56-4B03-BD70-CE26046E1CB0}">
      <dsp:nvSpPr>
        <dsp:cNvPr id="0" name=""/>
        <dsp:cNvSpPr/>
      </dsp:nvSpPr>
      <dsp:spPr>
        <a:xfrm>
          <a:off x="1457951" y="1225715"/>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数据库</a:t>
          </a:r>
          <a:endParaRPr lang="zh-CN" altLang="en-US" sz="1400" kern="1200" dirty="0">
            <a:latin typeface="+mj-ea"/>
            <a:ea typeface="+mj-ea"/>
          </a:endParaRPr>
        </a:p>
        <a:p>
          <a:pPr marL="114300" lvl="1" indent="-114300" algn="l" defTabSz="622300">
            <a:lnSpc>
              <a:spcPct val="90000"/>
            </a:lnSpc>
            <a:spcBef>
              <a:spcPct val="0"/>
            </a:spcBef>
            <a:spcAft>
              <a:spcPct val="15000"/>
            </a:spcAft>
            <a:buChar char="••"/>
          </a:pPr>
          <a:r>
            <a:rPr lang="zh-CN" altLang="en-US" sz="1400" kern="1200" smtClean="0">
              <a:latin typeface="+mj-ea"/>
              <a:ea typeface="+mj-ea"/>
            </a:rPr>
            <a:t>其他媒介</a:t>
          </a:r>
          <a:endParaRPr lang="zh-CN" altLang="en-US" sz="1400" kern="1200" dirty="0">
            <a:latin typeface="+mj-ea"/>
            <a:ea typeface="+mj-ea"/>
          </a:endParaRPr>
        </a:p>
      </dsp:txBody>
      <dsp:txXfrm>
        <a:off x="1457951" y="1419891"/>
        <a:ext cx="1098647" cy="711978"/>
      </dsp:txXfrm>
    </dsp:sp>
    <dsp:sp modelId="{064E072A-B633-4ED4-A98B-04F7C7BB4094}">
      <dsp:nvSpPr>
        <dsp:cNvPr id="0" name=""/>
        <dsp:cNvSpPr/>
      </dsp:nvSpPr>
      <dsp:spPr>
        <a:xfrm>
          <a:off x="2050441" y="641890"/>
          <a:ext cx="1435641" cy="1435641"/>
        </a:xfrm>
        <a:prstGeom prst="circularArrow">
          <a:avLst>
            <a:gd name="adj1" fmla="val 3425"/>
            <a:gd name="adj2" fmla="val 424139"/>
            <a:gd name="adj3" fmla="val 19400350"/>
            <a:gd name="adj4" fmla="val 12575511"/>
            <a:gd name="adj5" fmla="val 3995"/>
          </a:avLst>
        </a:prstGeom>
        <a:solidFill>
          <a:schemeClr val="accent3">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1ADAFAA-8941-426F-AA41-F0427C93F650}">
      <dsp:nvSpPr>
        <dsp:cNvPr id="0" name=""/>
        <dsp:cNvSpPr/>
      </dsp:nvSpPr>
      <dsp:spPr>
        <a:xfrm>
          <a:off x="1702095" y="1031539"/>
          <a:ext cx="976575" cy="388352"/>
        </a:xfrm>
        <a:prstGeom prst="roundRect">
          <a:avLst>
            <a:gd name="adj" fmla="val 10000"/>
          </a:avLst>
        </a:prstGeom>
        <a:solidFill>
          <a:schemeClr val="accent3">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zh-CN" altLang="en-US" sz="1800" b="1" kern="1200" smtClean="0">
              <a:latin typeface="+mj-ea"/>
              <a:ea typeface="+mj-ea"/>
            </a:rPr>
            <a:t>数据收集</a:t>
          </a:r>
          <a:endParaRPr lang="zh-CN" altLang="en-US" sz="1800" b="1" kern="1200" dirty="0">
            <a:latin typeface="+mj-ea"/>
            <a:ea typeface="+mj-ea"/>
          </a:endParaRPr>
        </a:p>
      </dsp:txBody>
      <dsp:txXfrm>
        <a:off x="1702095" y="1031539"/>
        <a:ext cx="976575" cy="388352"/>
      </dsp:txXfrm>
    </dsp:sp>
    <dsp:sp modelId="{A440A3CE-D0DA-41C5-8398-1BDA1AD7991A}">
      <dsp:nvSpPr>
        <dsp:cNvPr id="0" name=""/>
        <dsp:cNvSpPr/>
      </dsp:nvSpPr>
      <dsp:spPr>
        <a:xfrm>
          <a:off x="2912784" y="1225715"/>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清洗、转化、提取、计算</a:t>
          </a:r>
          <a:endParaRPr lang="zh-CN" altLang="en-US" sz="1400" kern="1200" dirty="0">
            <a:latin typeface="+mj-ea"/>
            <a:ea typeface="+mj-ea"/>
          </a:endParaRPr>
        </a:p>
      </dsp:txBody>
      <dsp:txXfrm>
        <a:off x="2912784" y="1225715"/>
        <a:ext cx="1098647" cy="711978"/>
      </dsp:txXfrm>
    </dsp:sp>
    <dsp:sp modelId="{2DD98F13-29F9-4621-8181-37BC420CC037}">
      <dsp:nvSpPr>
        <dsp:cNvPr id="0" name=""/>
        <dsp:cNvSpPr/>
      </dsp:nvSpPr>
      <dsp:spPr>
        <a:xfrm>
          <a:off x="3514429" y="1384907"/>
          <a:ext cx="1295258" cy="1295258"/>
        </a:xfrm>
        <a:prstGeom prst="leftCircularArrow">
          <a:avLst>
            <a:gd name="adj1" fmla="val 3796"/>
            <a:gd name="adj2" fmla="val 474303"/>
            <a:gd name="adj3" fmla="val 2249814"/>
            <a:gd name="adj4" fmla="val 9024489"/>
            <a:gd name="adj5" fmla="val 4428"/>
          </a:avLst>
        </a:prstGeom>
        <a:solidFill>
          <a:schemeClr val="accent4">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5BCD537E-BCD7-454B-824A-A572DE82C3BD}">
      <dsp:nvSpPr>
        <dsp:cNvPr id="0" name=""/>
        <dsp:cNvSpPr/>
      </dsp:nvSpPr>
      <dsp:spPr>
        <a:xfrm>
          <a:off x="3156928" y="1937694"/>
          <a:ext cx="976575" cy="388352"/>
        </a:xfrm>
        <a:prstGeom prst="roundRect">
          <a:avLst>
            <a:gd name="adj" fmla="val 10000"/>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2860" rIns="0" bIns="22860" numCol="1" spcCol="1270" anchor="ctr" anchorCtr="0">
          <a:noAutofit/>
        </a:bodyPr>
        <a:lstStyle/>
        <a:p>
          <a:pPr lvl="0" algn="ctr" defTabSz="800100">
            <a:lnSpc>
              <a:spcPct val="90000"/>
            </a:lnSpc>
            <a:spcBef>
              <a:spcPct val="0"/>
            </a:spcBef>
            <a:spcAft>
              <a:spcPct val="35000"/>
            </a:spcAft>
          </a:pPr>
          <a:r>
            <a:rPr lang="zh-CN" altLang="en-US" sz="1800" b="1" kern="1200" smtClean="0">
              <a:latin typeface="+mj-ea"/>
              <a:ea typeface="+mj-ea"/>
            </a:rPr>
            <a:t>数据处理</a:t>
          </a:r>
          <a:endParaRPr lang="zh-CN" altLang="en-US" sz="1800" b="1" kern="1200" dirty="0">
            <a:latin typeface="+mj-ea"/>
            <a:ea typeface="+mj-ea"/>
          </a:endParaRPr>
        </a:p>
      </dsp:txBody>
      <dsp:txXfrm>
        <a:off x="3156928" y="1937694"/>
        <a:ext cx="976575" cy="388352"/>
      </dsp:txXfrm>
    </dsp:sp>
    <dsp:sp modelId="{78CBDA2A-B946-4DA7-9056-5C79464A6889}">
      <dsp:nvSpPr>
        <dsp:cNvPr id="0" name=""/>
        <dsp:cNvSpPr/>
      </dsp:nvSpPr>
      <dsp:spPr>
        <a:xfrm>
          <a:off x="4367617" y="1225715"/>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统计分析</a:t>
          </a:r>
          <a:endParaRPr lang="zh-CN" altLang="en-US" sz="1400" kern="1200" dirty="0">
            <a:latin typeface="+mj-ea"/>
            <a:ea typeface="+mj-ea"/>
          </a:endParaRPr>
        </a:p>
        <a:p>
          <a:pPr marL="114300" lvl="1" indent="-114300" algn="l" defTabSz="622300">
            <a:lnSpc>
              <a:spcPct val="90000"/>
            </a:lnSpc>
            <a:spcBef>
              <a:spcPct val="0"/>
            </a:spcBef>
            <a:spcAft>
              <a:spcPct val="15000"/>
            </a:spcAft>
            <a:buChar char="••"/>
          </a:pPr>
          <a:r>
            <a:rPr lang="zh-CN" altLang="en-US" sz="1400" kern="1200" smtClean="0">
              <a:latin typeface="+mj-ea"/>
              <a:ea typeface="+mj-ea"/>
            </a:rPr>
            <a:t>数据挖掘</a:t>
          </a:r>
          <a:endParaRPr lang="zh-CN" altLang="en-US" sz="1400" kern="1200" dirty="0">
            <a:latin typeface="+mj-ea"/>
            <a:ea typeface="+mj-ea"/>
          </a:endParaRPr>
        </a:p>
      </dsp:txBody>
      <dsp:txXfrm>
        <a:off x="4367617" y="1419891"/>
        <a:ext cx="1098647" cy="711978"/>
      </dsp:txXfrm>
    </dsp:sp>
    <dsp:sp modelId="{B5795859-7345-4C98-A18E-666C8DA3248A}">
      <dsp:nvSpPr>
        <dsp:cNvPr id="0" name=""/>
        <dsp:cNvSpPr/>
      </dsp:nvSpPr>
      <dsp:spPr>
        <a:xfrm>
          <a:off x="4960106" y="641890"/>
          <a:ext cx="1435641" cy="1435641"/>
        </a:xfrm>
        <a:prstGeom prst="circularArrow">
          <a:avLst>
            <a:gd name="adj1" fmla="val 3425"/>
            <a:gd name="adj2" fmla="val 424139"/>
            <a:gd name="adj3" fmla="val 19400350"/>
            <a:gd name="adj4" fmla="val 12575511"/>
            <a:gd name="adj5" fmla="val 3995"/>
          </a:avLst>
        </a:prstGeom>
        <a:solidFill>
          <a:schemeClr val="accent5">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D07C412B-2909-47F6-8789-111A3F6561BF}">
      <dsp:nvSpPr>
        <dsp:cNvPr id="0" name=""/>
        <dsp:cNvSpPr/>
      </dsp:nvSpPr>
      <dsp:spPr>
        <a:xfrm>
          <a:off x="4611761" y="1031539"/>
          <a:ext cx="976575" cy="388352"/>
        </a:xfrm>
        <a:prstGeom prst="roundRect">
          <a:avLst>
            <a:gd name="adj" fmla="val 10000"/>
          </a:avLst>
        </a:prstGeom>
        <a:solidFill>
          <a:schemeClr val="accent5">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zh-CN" altLang="en-US" sz="1600" b="1" kern="1200" smtClean="0">
              <a:latin typeface="+mj-ea"/>
              <a:ea typeface="+mj-ea"/>
            </a:rPr>
            <a:t>数据分析</a:t>
          </a:r>
          <a:endParaRPr lang="zh-CN" altLang="en-US" sz="1600" b="1" kern="1200" dirty="0">
            <a:latin typeface="+mj-ea"/>
            <a:ea typeface="+mj-ea"/>
          </a:endParaRPr>
        </a:p>
      </dsp:txBody>
      <dsp:txXfrm>
        <a:off x="4611761" y="1031539"/>
        <a:ext cx="976575" cy="388352"/>
      </dsp:txXfrm>
    </dsp:sp>
    <dsp:sp modelId="{9F6F48DF-3F04-447C-9EDD-C1C19621C70A}">
      <dsp:nvSpPr>
        <dsp:cNvPr id="0" name=""/>
        <dsp:cNvSpPr/>
      </dsp:nvSpPr>
      <dsp:spPr>
        <a:xfrm>
          <a:off x="5822450" y="1225715"/>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图表→表格→文字</a:t>
          </a:r>
          <a:endParaRPr lang="zh-CN" altLang="en-US" sz="1400" kern="1200" dirty="0">
            <a:latin typeface="+mj-ea"/>
            <a:ea typeface="+mj-ea"/>
          </a:endParaRPr>
        </a:p>
      </dsp:txBody>
      <dsp:txXfrm>
        <a:off x="5822450" y="1225715"/>
        <a:ext cx="1098647" cy="711978"/>
      </dsp:txXfrm>
    </dsp:sp>
    <dsp:sp modelId="{5450A642-3146-4DCF-888F-75047625E401}">
      <dsp:nvSpPr>
        <dsp:cNvPr id="0" name=""/>
        <dsp:cNvSpPr/>
      </dsp:nvSpPr>
      <dsp:spPr>
        <a:xfrm>
          <a:off x="6424095" y="1384907"/>
          <a:ext cx="1295258" cy="1295258"/>
        </a:xfrm>
        <a:prstGeom prst="leftCircularArrow">
          <a:avLst>
            <a:gd name="adj1" fmla="val 3796"/>
            <a:gd name="adj2" fmla="val 474303"/>
            <a:gd name="adj3" fmla="val 2249814"/>
            <a:gd name="adj4" fmla="val 9024489"/>
            <a:gd name="adj5" fmla="val 4428"/>
          </a:avLst>
        </a:prstGeom>
        <a:solidFill>
          <a:schemeClr val="accent6">
            <a:hueOff val="0"/>
            <a:satOff val="0"/>
            <a:lumOff val="0"/>
            <a:alphaOff val="0"/>
          </a:schemeClr>
        </a:solidFill>
        <a:ln>
          <a:noFill/>
        </a:ln>
        <a:effectLst/>
        <a:sp3d z="-52400" extrusionH="1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E1E55C4-DDDA-4EE0-B966-D90C4A4AD719}">
      <dsp:nvSpPr>
        <dsp:cNvPr id="0" name=""/>
        <dsp:cNvSpPr/>
      </dsp:nvSpPr>
      <dsp:spPr>
        <a:xfrm>
          <a:off x="6066594" y="1937694"/>
          <a:ext cx="976575" cy="388352"/>
        </a:xfrm>
        <a:prstGeom prst="roundRect">
          <a:avLst>
            <a:gd name="adj" fmla="val 10000"/>
          </a:avLst>
        </a:prstGeom>
        <a:solidFill>
          <a:schemeClr val="accent6">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zh-CN" altLang="en-US" sz="1600" b="1" kern="1200" smtClean="0">
              <a:latin typeface="+mj-ea"/>
              <a:ea typeface="+mj-ea"/>
            </a:rPr>
            <a:t>数据展现</a:t>
          </a:r>
          <a:endParaRPr lang="zh-CN" altLang="en-US" sz="1600" b="1" kern="1200" dirty="0">
            <a:latin typeface="+mj-ea"/>
            <a:ea typeface="+mj-ea"/>
          </a:endParaRPr>
        </a:p>
      </dsp:txBody>
      <dsp:txXfrm>
        <a:off x="6066594" y="1937694"/>
        <a:ext cx="976575" cy="388352"/>
      </dsp:txXfrm>
    </dsp:sp>
    <dsp:sp modelId="{6C20DB42-ED47-46F6-98DD-FD9747782AD6}">
      <dsp:nvSpPr>
        <dsp:cNvPr id="0" name=""/>
        <dsp:cNvSpPr/>
      </dsp:nvSpPr>
      <dsp:spPr>
        <a:xfrm>
          <a:off x="7277283" y="1225715"/>
          <a:ext cx="1098647" cy="906154"/>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a:sp3d z="-400500" extrusionH="63500" prstMaterial="matte"/>
      </dsp:spPr>
      <dsp:style>
        <a:lnRef idx="1">
          <a:scrgbClr r="0" g="0" b="0"/>
        </a:lnRef>
        <a:fillRef idx="1">
          <a:scrgbClr r="0" g="0" b="0"/>
        </a:fillRef>
        <a:effectRef idx="0">
          <a:scrgbClr r="0" g="0" b="0"/>
        </a:effectRef>
        <a:fontRef idx="minor"/>
      </dsp:style>
      <dsp:txBody>
        <a:bodyPr spcFirstLastPara="0" vert="horz" wrap="square" lIns="0" tIns="123825" rIns="0" bIns="123825"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smtClean="0">
              <a:latin typeface="+mj-ea"/>
              <a:ea typeface="+mj-ea"/>
            </a:rPr>
            <a:t>框架清晰</a:t>
          </a:r>
          <a:endParaRPr lang="zh-CN" altLang="en-US" sz="1400" kern="1200" dirty="0">
            <a:latin typeface="+mj-ea"/>
            <a:ea typeface="+mj-ea"/>
          </a:endParaRPr>
        </a:p>
        <a:p>
          <a:pPr marL="114300" lvl="1" indent="-114300" algn="l" defTabSz="622300">
            <a:lnSpc>
              <a:spcPct val="90000"/>
            </a:lnSpc>
            <a:spcBef>
              <a:spcPct val="0"/>
            </a:spcBef>
            <a:spcAft>
              <a:spcPct val="15000"/>
            </a:spcAft>
            <a:buChar char="••"/>
          </a:pPr>
          <a:r>
            <a:rPr lang="zh-CN" altLang="en-US" sz="1400" kern="1200" smtClean="0">
              <a:latin typeface="+mj-ea"/>
              <a:ea typeface="+mj-ea"/>
            </a:rPr>
            <a:t>明确结论</a:t>
          </a:r>
          <a:endParaRPr lang="zh-CN" altLang="en-US" sz="1400" kern="1200" dirty="0">
            <a:latin typeface="+mj-ea"/>
            <a:ea typeface="+mj-ea"/>
          </a:endParaRPr>
        </a:p>
        <a:p>
          <a:pPr marL="114300" lvl="1" indent="-114300" algn="l" defTabSz="622300">
            <a:lnSpc>
              <a:spcPct val="90000"/>
            </a:lnSpc>
            <a:spcBef>
              <a:spcPct val="0"/>
            </a:spcBef>
            <a:spcAft>
              <a:spcPct val="15000"/>
            </a:spcAft>
            <a:buChar char="••"/>
          </a:pPr>
          <a:r>
            <a:rPr lang="zh-CN" altLang="en-US" sz="1400" kern="1200" smtClean="0">
              <a:latin typeface="+mj-ea"/>
              <a:ea typeface="+mj-ea"/>
            </a:rPr>
            <a:t>提出建议</a:t>
          </a:r>
          <a:endParaRPr lang="zh-CN" altLang="en-US" sz="1400" kern="1200" dirty="0">
            <a:latin typeface="+mj-ea"/>
            <a:ea typeface="+mj-ea"/>
          </a:endParaRPr>
        </a:p>
      </dsp:txBody>
      <dsp:txXfrm>
        <a:off x="7277283" y="1419891"/>
        <a:ext cx="1098647" cy="711978"/>
      </dsp:txXfrm>
    </dsp:sp>
    <dsp:sp modelId="{F2FAF0C6-CF59-4D6C-9461-2EC163D6DE0C}">
      <dsp:nvSpPr>
        <dsp:cNvPr id="0" name=""/>
        <dsp:cNvSpPr/>
      </dsp:nvSpPr>
      <dsp:spPr>
        <a:xfrm>
          <a:off x="7521427" y="1031539"/>
          <a:ext cx="976575" cy="388352"/>
        </a:xfrm>
        <a:prstGeom prst="roundRect">
          <a:avLst>
            <a:gd name="adj" fmla="val 10000"/>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lvl="0" algn="ctr" defTabSz="711200">
            <a:lnSpc>
              <a:spcPct val="90000"/>
            </a:lnSpc>
            <a:spcBef>
              <a:spcPct val="0"/>
            </a:spcBef>
            <a:spcAft>
              <a:spcPct val="35000"/>
            </a:spcAft>
          </a:pPr>
          <a:r>
            <a:rPr lang="zh-CN" altLang="en-US" sz="1600" b="1" kern="1200" smtClean="0">
              <a:latin typeface="+mj-ea"/>
              <a:ea typeface="+mj-ea"/>
            </a:rPr>
            <a:t>报告撰写</a:t>
          </a:r>
          <a:endParaRPr lang="zh-CN" altLang="en-US" sz="1600" b="1" kern="1200" dirty="0">
            <a:latin typeface="+mj-ea"/>
            <a:ea typeface="+mj-ea"/>
          </a:endParaRPr>
        </a:p>
      </dsp:txBody>
      <dsp:txXfrm>
        <a:off x="7521427" y="1031539"/>
        <a:ext cx="976575" cy="388352"/>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E792203-F081-4F62-935C-C5C7B5482472}">
      <dsp:nvSpPr>
        <dsp:cNvPr id="0" name=""/>
        <dsp:cNvSpPr/>
      </dsp:nvSpPr>
      <dsp:spPr>
        <a:xfrm>
          <a:off x="0" y="0"/>
          <a:ext cx="4032448" cy="0"/>
        </a:xfrm>
        <a:prstGeom prst="line">
          <a:avLst/>
        </a:prstGeom>
        <a:solidFill>
          <a:schemeClr val="accent1">
            <a:hueOff val="0"/>
            <a:satOff val="0"/>
            <a:lumOff val="0"/>
            <a:alphaOff val="0"/>
          </a:schemeClr>
        </a:solidFill>
        <a:ln w="285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CE9437-11D5-4E56-88CA-F388E9269562}">
      <dsp:nvSpPr>
        <dsp:cNvPr id="0" name=""/>
        <dsp:cNvSpPr/>
      </dsp:nvSpPr>
      <dsp:spPr>
        <a:xfrm>
          <a:off x="0" y="0"/>
          <a:ext cx="806489" cy="3724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lvl="0" algn="l" defTabSz="2889250">
            <a:lnSpc>
              <a:spcPct val="90000"/>
            </a:lnSpc>
            <a:spcBef>
              <a:spcPct val="0"/>
            </a:spcBef>
            <a:spcAft>
              <a:spcPct val="35000"/>
            </a:spcAft>
          </a:pPr>
          <a:endParaRPr lang="zh-CN" altLang="en-US" sz="6500" kern="1200">
            <a:latin typeface="+mj-ea"/>
            <a:ea typeface="+mj-ea"/>
          </a:endParaRPr>
        </a:p>
      </dsp:txBody>
      <dsp:txXfrm>
        <a:off x="0" y="0"/>
        <a:ext cx="806489" cy="3724845"/>
      </dsp:txXfrm>
    </dsp:sp>
    <dsp:sp modelId="{69F62228-8126-4255-ABAA-F4CF5B5F11F8}">
      <dsp:nvSpPr>
        <dsp:cNvPr id="0" name=""/>
        <dsp:cNvSpPr/>
      </dsp:nvSpPr>
      <dsp:spPr>
        <a:xfrm>
          <a:off x="866976" y="25144"/>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平均数</a:t>
          </a:r>
          <a:endParaRPr lang="zh-CN" altLang="en-US" sz="1800" kern="1200">
            <a:latin typeface="+mj-ea"/>
            <a:ea typeface="+mj-ea"/>
          </a:endParaRPr>
        </a:p>
      </dsp:txBody>
      <dsp:txXfrm>
        <a:off x="866976" y="25144"/>
        <a:ext cx="3165471" cy="502890"/>
      </dsp:txXfrm>
    </dsp:sp>
    <dsp:sp modelId="{177E3945-8EB5-4E29-BE50-17238B3A11E9}">
      <dsp:nvSpPr>
        <dsp:cNvPr id="0" name=""/>
        <dsp:cNvSpPr/>
      </dsp:nvSpPr>
      <dsp:spPr>
        <a:xfrm>
          <a:off x="806489" y="528034"/>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675B9B-7BF2-4EFE-A924-27AF898B8C24}">
      <dsp:nvSpPr>
        <dsp:cNvPr id="0" name=""/>
        <dsp:cNvSpPr/>
      </dsp:nvSpPr>
      <dsp:spPr>
        <a:xfrm>
          <a:off x="866976" y="553179"/>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绝对数与相对数</a:t>
          </a:r>
          <a:endParaRPr lang="zh-CN" altLang="en-US" sz="1800" kern="1200">
            <a:latin typeface="+mj-ea"/>
            <a:ea typeface="+mj-ea"/>
          </a:endParaRPr>
        </a:p>
      </dsp:txBody>
      <dsp:txXfrm>
        <a:off x="866976" y="553179"/>
        <a:ext cx="3165471" cy="502890"/>
      </dsp:txXfrm>
    </dsp:sp>
    <dsp:sp modelId="{39188178-C608-4124-8E3E-126C81590616}">
      <dsp:nvSpPr>
        <dsp:cNvPr id="0" name=""/>
        <dsp:cNvSpPr/>
      </dsp:nvSpPr>
      <dsp:spPr>
        <a:xfrm>
          <a:off x="806489" y="1056069"/>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BACA75B-E042-45AD-8C1B-15F61A0884CA}">
      <dsp:nvSpPr>
        <dsp:cNvPr id="0" name=""/>
        <dsp:cNvSpPr/>
      </dsp:nvSpPr>
      <dsp:spPr>
        <a:xfrm>
          <a:off x="866976" y="1081214"/>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百分比与百分点</a:t>
          </a:r>
          <a:endParaRPr lang="en-US" altLang="zh-CN" sz="1800" b="0" kern="1200" smtClean="0">
            <a:solidFill>
              <a:srgbClr val="000000"/>
            </a:solidFill>
            <a:latin typeface="+mj-ea"/>
            <a:ea typeface="+mj-ea"/>
          </a:endParaRPr>
        </a:p>
      </dsp:txBody>
      <dsp:txXfrm>
        <a:off x="866976" y="1081214"/>
        <a:ext cx="3165471" cy="502890"/>
      </dsp:txXfrm>
    </dsp:sp>
    <dsp:sp modelId="{311FFCE9-8769-4F02-A03D-3F789481CA85}">
      <dsp:nvSpPr>
        <dsp:cNvPr id="0" name=""/>
        <dsp:cNvSpPr/>
      </dsp:nvSpPr>
      <dsp:spPr>
        <a:xfrm>
          <a:off x="806489" y="1584104"/>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089AB9-421C-4966-8B54-7BA6C6C9885B}">
      <dsp:nvSpPr>
        <dsp:cNvPr id="0" name=""/>
        <dsp:cNvSpPr/>
      </dsp:nvSpPr>
      <dsp:spPr>
        <a:xfrm>
          <a:off x="866976" y="1609249"/>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频数与频率</a:t>
          </a:r>
          <a:endParaRPr lang="en-US" altLang="zh-CN" sz="1800" b="0" kern="1200" smtClean="0">
            <a:solidFill>
              <a:srgbClr val="000000"/>
            </a:solidFill>
            <a:latin typeface="+mj-ea"/>
            <a:ea typeface="+mj-ea"/>
          </a:endParaRPr>
        </a:p>
      </dsp:txBody>
      <dsp:txXfrm>
        <a:off x="866976" y="1609249"/>
        <a:ext cx="3165471" cy="502890"/>
      </dsp:txXfrm>
    </dsp:sp>
    <dsp:sp modelId="{164AD486-49D8-44C2-B46E-A8862FB0108E}">
      <dsp:nvSpPr>
        <dsp:cNvPr id="0" name=""/>
        <dsp:cNvSpPr/>
      </dsp:nvSpPr>
      <dsp:spPr>
        <a:xfrm>
          <a:off x="806489" y="2112139"/>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39E181-5A27-4DEE-A600-0281ACDA7B40}">
      <dsp:nvSpPr>
        <dsp:cNvPr id="0" name=""/>
        <dsp:cNvSpPr/>
      </dsp:nvSpPr>
      <dsp:spPr>
        <a:xfrm>
          <a:off x="866976" y="2137284"/>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比例与比率</a:t>
          </a:r>
          <a:endParaRPr lang="en-US" altLang="zh-CN" sz="1800" b="0" kern="1200" smtClean="0">
            <a:solidFill>
              <a:srgbClr val="000000"/>
            </a:solidFill>
            <a:latin typeface="+mj-ea"/>
            <a:ea typeface="+mj-ea"/>
          </a:endParaRPr>
        </a:p>
      </dsp:txBody>
      <dsp:txXfrm>
        <a:off x="866976" y="2137284"/>
        <a:ext cx="3165471" cy="502890"/>
      </dsp:txXfrm>
    </dsp:sp>
    <dsp:sp modelId="{A707C6DC-F6E1-430B-89E0-4E83FC6C845C}">
      <dsp:nvSpPr>
        <dsp:cNvPr id="0" name=""/>
        <dsp:cNvSpPr/>
      </dsp:nvSpPr>
      <dsp:spPr>
        <a:xfrm>
          <a:off x="806489" y="2640174"/>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DD4288-6E30-4BB4-B03A-87B163D0384C}">
      <dsp:nvSpPr>
        <dsp:cNvPr id="0" name=""/>
        <dsp:cNvSpPr/>
      </dsp:nvSpPr>
      <dsp:spPr>
        <a:xfrm>
          <a:off x="866976" y="2665319"/>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倍数与番数</a:t>
          </a:r>
          <a:endParaRPr lang="en-US" altLang="zh-CN" sz="1800" b="0" kern="1200" smtClean="0">
            <a:solidFill>
              <a:srgbClr val="000000"/>
            </a:solidFill>
            <a:latin typeface="+mj-ea"/>
            <a:ea typeface="+mj-ea"/>
          </a:endParaRPr>
        </a:p>
      </dsp:txBody>
      <dsp:txXfrm>
        <a:off x="866976" y="2665319"/>
        <a:ext cx="3165471" cy="502890"/>
      </dsp:txXfrm>
    </dsp:sp>
    <dsp:sp modelId="{235FFE1B-A67E-484C-8AC0-FB3B340F8EFE}">
      <dsp:nvSpPr>
        <dsp:cNvPr id="0" name=""/>
        <dsp:cNvSpPr/>
      </dsp:nvSpPr>
      <dsp:spPr>
        <a:xfrm>
          <a:off x="806489" y="3168209"/>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68AD49-E72C-4186-9D66-7D889ED1B919}">
      <dsp:nvSpPr>
        <dsp:cNvPr id="0" name=""/>
        <dsp:cNvSpPr/>
      </dsp:nvSpPr>
      <dsp:spPr>
        <a:xfrm>
          <a:off x="866976" y="3193354"/>
          <a:ext cx="3165471" cy="502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zh-CN" altLang="en-US" sz="1800" b="0" kern="1200" smtClean="0">
              <a:solidFill>
                <a:srgbClr val="000000"/>
              </a:solidFill>
              <a:latin typeface="+mj-ea"/>
              <a:ea typeface="+mj-ea"/>
            </a:rPr>
            <a:t>同比与环比</a:t>
          </a:r>
          <a:endParaRPr lang="en-US" altLang="zh-CN" sz="1800" b="0" kern="1200" smtClean="0">
            <a:solidFill>
              <a:srgbClr val="000000"/>
            </a:solidFill>
            <a:latin typeface="+mj-ea"/>
            <a:ea typeface="+mj-ea"/>
          </a:endParaRPr>
        </a:p>
      </dsp:txBody>
      <dsp:txXfrm>
        <a:off x="866976" y="3193354"/>
        <a:ext cx="3165471" cy="502890"/>
      </dsp:txXfrm>
    </dsp:sp>
    <dsp:sp modelId="{C732FF78-FC4B-4CA4-9800-123C876B743A}">
      <dsp:nvSpPr>
        <dsp:cNvPr id="0" name=""/>
        <dsp:cNvSpPr/>
      </dsp:nvSpPr>
      <dsp:spPr>
        <a:xfrm>
          <a:off x="806489" y="3696244"/>
          <a:ext cx="3225958" cy="0"/>
        </a:xfrm>
        <a:prstGeom prst="line">
          <a:avLst/>
        </a:prstGeom>
        <a:solidFill>
          <a:schemeClr val="accent1">
            <a:hueOff val="0"/>
            <a:satOff val="0"/>
            <a:lumOff val="0"/>
            <a:alphaOff val="0"/>
          </a:schemeClr>
        </a:solidFill>
        <a:ln w="285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434E3C1-A234-4D3E-91B7-4DECC54BE06A}">
      <dsp:nvSpPr>
        <dsp:cNvPr id="0" name=""/>
        <dsp:cNvSpPr/>
      </dsp:nvSpPr>
      <dsp:spPr>
        <a:xfrm>
          <a:off x="3998" y="2097262"/>
          <a:ext cx="1691576" cy="845788"/>
        </a:xfrm>
        <a:prstGeom prst="roundRect">
          <a:avLst>
            <a:gd name="adj" fmla="val 10000"/>
          </a:avLst>
        </a:prstGeom>
        <a:gradFill rotWithShape="0">
          <a:gsLst>
            <a:gs pos="0">
              <a:schemeClr val="accent3">
                <a:hueOff val="0"/>
                <a:satOff val="0"/>
                <a:lumOff val="0"/>
                <a:alphaOff val="0"/>
                <a:tint val="60000"/>
                <a:satMod val="250000"/>
              </a:schemeClr>
            </a:gs>
            <a:gs pos="35000">
              <a:schemeClr val="accent3">
                <a:hueOff val="0"/>
                <a:satOff val="0"/>
                <a:lumOff val="0"/>
                <a:alphaOff val="0"/>
                <a:tint val="47000"/>
                <a:satMod val="275000"/>
              </a:schemeClr>
            </a:gs>
            <a:gs pos="100000">
              <a:schemeClr val="accent3">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“三心二意”处理数据</a:t>
          </a:r>
          <a:endParaRPr lang="zh-CN" altLang="en-US" sz="2000" kern="1200"/>
        </a:p>
      </dsp:txBody>
      <dsp:txXfrm>
        <a:off x="3998" y="2097262"/>
        <a:ext cx="1691576" cy="845788"/>
      </dsp:txXfrm>
    </dsp:sp>
    <dsp:sp modelId="{8B7A250A-2F24-4554-8A11-1F7AB44F8336}">
      <dsp:nvSpPr>
        <dsp:cNvPr id="0" name=""/>
        <dsp:cNvSpPr/>
      </dsp:nvSpPr>
      <dsp:spPr>
        <a:xfrm rot="17350740">
          <a:off x="1004076" y="1532397"/>
          <a:ext cx="2059629" cy="30204"/>
        </a:xfrm>
        <a:custGeom>
          <a:avLst/>
          <a:gdLst/>
          <a:ahLst/>
          <a:cxnLst/>
          <a:rect l="0" t="0" r="0" b="0"/>
          <a:pathLst>
            <a:path>
              <a:moveTo>
                <a:pt x="0" y="15102"/>
              </a:moveTo>
              <a:lnTo>
                <a:pt x="2059629" y="15102"/>
              </a:lnTo>
            </a:path>
          </a:pathLst>
        </a:custGeom>
        <a:noFill/>
        <a:ln w="285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17350740">
        <a:off x="1982399" y="1496009"/>
        <a:ext cx="102981" cy="102981"/>
      </dsp:txXfrm>
    </dsp:sp>
    <dsp:sp modelId="{4EC1EAD2-06E9-4F60-835F-DAF1A05D444C}">
      <dsp:nvSpPr>
        <dsp:cNvPr id="0" name=""/>
        <dsp:cNvSpPr/>
      </dsp:nvSpPr>
      <dsp:spPr>
        <a:xfrm>
          <a:off x="2372206" y="151949"/>
          <a:ext cx="1691576" cy="845788"/>
        </a:xfrm>
        <a:prstGeom prst="roundRect">
          <a:avLst>
            <a:gd name="adj" fmla="val 10000"/>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信心</a:t>
          </a:r>
          <a:endParaRPr lang="zh-CN" altLang="en-US" sz="2000" kern="1200"/>
        </a:p>
      </dsp:txBody>
      <dsp:txXfrm>
        <a:off x="2372206" y="151949"/>
        <a:ext cx="1691576" cy="845788"/>
      </dsp:txXfrm>
    </dsp:sp>
    <dsp:sp modelId="{B4B54141-C360-493C-8517-BB13C06D46EF}">
      <dsp:nvSpPr>
        <dsp:cNvPr id="0" name=""/>
        <dsp:cNvSpPr/>
      </dsp:nvSpPr>
      <dsp:spPr>
        <a:xfrm>
          <a:off x="4063782" y="559740"/>
          <a:ext cx="676630" cy="30204"/>
        </a:xfrm>
        <a:custGeom>
          <a:avLst/>
          <a:gdLst/>
          <a:ahLst/>
          <a:cxnLst/>
          <a:rect l="0" t="0" r="0" b="0"/>
          <a:pathLst>
            <a:path>
              <a:moveTo>
                <a:pt x="0" y="15102"/>
              </a:moveTo>
              <a:lnTo>
                <a:pt x="676630" y="15102"/>
              </a:lnTo>
            </a:path>
          </a:pathLst>
        </a:custGeom>
        <a:noFill/>
        <a:ln w="285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4385182" y="557927"/>
        <a:ext cx="33831" cy="33831"/>
      </dsp:txXfrm>
    </dsp:sp>
    <dsp:sp modelId="{7C4ECD42-3A73-4891-9BBD-31CF978924CC}">
      <dsp:nvSpPr>
        <dsp:cNvPr id="0" name=""/>
        <dsp:cNvSpPr/>
      </dsp:nvSpPr>
      <dsp:spPr>
        <a:xfrm>
          <a:off x="4740413" y="151949"/>
          <a:ext cx="3165616" cy="845788"/>
        </a:xfrm>
        <a:prstGeom prst="roundRect">
          <a:avLst>
            <a:gd name="adj" fmla="val 10000"/>
          </a:avLst>
        </a:prstGeom>
        <a:gradFill rotWithShape="0">
          <a:gsLst>
            <a:gs pos="0">
              <a:schemeClr val="accent6">
                <a:hueOff val="0"/>
                <a:satOff val="0"/>
                <a:lumOff val="0"/>
                <a:alphaOff val="0"/>
                <a:tint val="60000"/>
                <a:satMod val="250000"/>
              </a:schemeClr>
            </a:gs>
            <a:gs pos="35000">
              <a:schemeClr val="accent6">
                <a:hueOff val="0"/>
                <a:satOff val="0"/>
                <a:lumOff val="0"/>
                <a:alphaOff val="0"/>
                <a:tint val="47000"/>
                <a:satMod val="275000"/>
              </a:schemeClr>
            </a:gs>
            <a:gs pos="100000">
              <a:schemeClr val="accent6">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zh-CN" altLang="en-US" sz="1400" kern="1200" smtClean="0"/>
            <a:t>    什么是信心？</a:t>
          </a:r>
          <a:endParaRPr lang="en-US" altLang="zh-CN" sz="1400" kern="1200" smtClean="0"/>
        </a:p>
        <a:p>
          <a:pPr lvl="0" algn="l" defTabSz="622300">
            <a:lnSpc>
              <a:spcPct val="90000"/>
            </a:lnSpc>
            <a:spcBef>
              <a:spcPct val="0"/>
            </a:spcBef>
            <a:spcAft>
              <a:spcPct val="35000"/>
            </a:spcAft>
          </a:pPr>
          <a:r>
            <a:rPr lang="zh-CN" altLang="en-US" sz="1400" kern="1200" smtClean="0"/>
            <a:t>    信心是指未看见任何未来时，你依然</a:t>
          </a:r>
          <a:endParaRPr lang="en-US" altLang="zh-CN" sz="1400" kern="1200" smtClean="0"/>
        </a:p>
        <a:p>
          <a:pPr lvl="0" algn="l" defTabSz="622300">
            <a:lnSpc>
              <a:spcPct val="90000"/>
            </a:lnSpc>
            <a:spcBef>
              <a:spcPct val="0"/>
            </a:spcBef>
            <a:spcAft>
              <a:spcPct val="35000"/>
            </a:spcAft>
          </a:pPr>
          <a:r>
            <a:rPr lang="en-US" altLang="zh-CN" sz="1400" kern="1200" smtClean="0"/>
            <a:t>    </a:t>
          </a:r>
          <a:r>
            <a:rPr lang="zh-CN" altLang="en-US" sz="1400" kern="1200" smtClean="0"/>
            <a:t>怀抱希望，坚持下去。</a:t>
          </a:r>
          <a:endParaRPr lang="zh-CN" altLang="en-US" sz="1400" kern="1200"/>
        </a:p>
      </dsp:txBody>
      <dsp:txXfrm>
        <a:off x="4740413" y="151949"/>
        <a:ext cx="3165616" cy="845788"/>
      </dsp:txXfrm>
    </dsp:sp>
    <dsp:sp modelId="{0E5F7B5C-E03F-4913-B991-1A1F8F3A9270}">
      <dsp:nvSpPr>
        <dsp:cNvPr id="0" name=""/>
        <dsp:cNvSpPr/>
      </dsp:nvSpPr>
      <dsp:spPr>
        <a:xfrm rot="18289469">
          <a:off x="1441461" y="2018725"/>
          <a:ext cx="1184858" cy="30204"/>
        </a:xfrm>
        <a:custGeom>
          <a:avLst/>
          <a:gdLst/>
          <a:ahLst/>
          <a:cxnLst/>
          <a:rect l="0" t="0" r="0" b="0"/>
          <a:pathLst>
            <a:path>
              <a:moveTo>
                <a:pt x="0" y="15102"/>
              </a:moveTo>
              <a:lnTo>
                <a:pt x="1184858" y="15102"/>
              </a:lnTo>
            </a:path>
          </a:pathLst>
        </a:custGeom>
        <a:noFill/>
        <a:ln w="285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18289469">
        <a:off x="2004269" y="2004206"/>
        <a:ext cx="59242" cy="59242"/>
      </dsp:txXfrm>
    </dsp:sp>
    <dsp:sp modelId="{3791DA4D-2102-4E29-BB78-1112D1BEEDF5}">
      <dsp:nvSpPr>
        <dsp:cNvPr id="0" name=""/>
        <dsp:cNvSpPr/>
      </dsp:nvSpPr>
      <dsp:spPr>
        <a:xfrm>
          <a:off x="2372206" y="1124605"/>
          <a:ext cx="1691576" cy="845788"/>
        </a:xfrm>
        <a:prstGeom prst="roundRect">
          <a:avLst>
            <a:gd name="adj" fmla="val 10000"/>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细心</a:t>
          </a:r>
          <a:endParaRPr lang="zh-CN" altLang="en-US" sz="2000" kern="1200"/>
        </a:p>
      </dsp:txBody>
      <dsp:txXfrm>
        <a:off x="2372206" y="1124605"/>
        <a:ext cx="1691576" cy="845788"/>
      </dsp:txXfrm>
    </dsp:sp>
    <dsp:sp modelId="{F04ED6C4-7923-49AE-BB09-15E0C6FA1094}">
      <dsp:nvSpPr>
        <dsp:cNvPr id="0" name=""/>
        <dsp:cNvSpPr/>
      </dsp:nvSpPr>
      <dsp:spPr>
        <a:xfrm>
          <a:off x="4063782" y="1532397"/>
          <a:ext cx="676630" cy="30204"/>
        </a:xfrm>
        <a:custGeom>
          <a:avLst/>
          <a:gdLst/>
          <a:ahLst/>
          <a:cxnLst/>
          <a:rect l="0" t="0" r="0" b="0"/>
          <a:pathLst>
            <a:path>
              <a:moveTo>
                <a:pt x="0" y="15102"/>
              </a:moveTo>
              <a:lnTo>
                <a:pt x="676630" y="15102"/>
              </a:lnTo>
            </a:path>
          </a:pathLst>
        </a:custGeom>
        <a:noFill/>
        <a:ln w="285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4385182" y="1530584"/>
        <a:ext cx="33831" cy="33831"/>
      </dsp:txXfrm>
    </dsp:sp>
    <dsp:sp modelId="{BD96A28D-F322-4338-B32E-E709E4388333}">
      <dsp:nvSpPr>
        <dsp:cNvPr id="0" name=""/>
        <dsp:cNvSpPr/>
      </dsp:nvSpPr>
      <dsp:spPr>
        <a:xfrm>
          <a:off x="4740413" y="1124605"/>
          <a:ext cx="3092100" cy="845788"/>
        </a:xfrm>
        <a:prstGeom prst="roundRect">
          <a:avLst>
            <a:gd name="adj" fmla="val 10000"/>
          </a:avLst>
        </a:prstGeom>
        <a:gradFill rotWithShape="0">
          <a:gsLst>
            <a:gs pos="0">
              <a:schemeClr val="accent6">
                <a:hueOff val="0"/>
                <a:satOff val="0"/>
                <a:lumOff val="0"/>
                <a:alphaOff val="0"/>
                <a:tint val="60000"/>
                <a:satMod val="250000"/>
              </a:schemeClr>
            </a:gs>
            <a:gs pos="35000">
              <a:schemeClr val="accent6">
                <a:hueOff val="0"/>
                <a:satOff val="0"/>
                <a:lumOff val="0"/>
                <a:alphaOff val="0"/>
                <a:tint val="47000"/>
                <a:satMod val="275000"/>
              </a:schemeClr>
            </a:gs>
            <a:gs pos="100000">
              <a:schemeClr val="accent6">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en-US" altLang="zh-CN" sz="1400" kern="1200" smtClean="0"/>
            <a:t>    1%</a:t>
          </a:r>
          <a:r>
            <a:rPr lang="zh-CN" altLang="en-US" sz="1400" kern="1200" smtClean="0"/>
            <a:t>的错误</a:t>
          </a:r>
          <a:r>
            <a:rPr lang="en-US" altLang="zh-CN" sz="1400" kern="1200" smtClean="0"/>
            <a:t>=100%</a:t>
          </a:r>
          <a:r>
            <a:rPr lang="zh-CN" altLang="en-US" sz="1400" kern="1200" smtClean="0"/>
            <a:t>的失败</a:t>
          </a:r>
          <a:endParaRPr lang="zh-CN" altLang="en-US" sz="1400" kern="1200"/>
        </a:p>
      </dsp:txBody>
      <dsp:txXfrm>
        <a:off x="4740413" y="1124605"/>
        <a:ext cx="3092100" cy="845788"/>
      </dsp:txXfrm>
    </dsp:sp>
    <dsp:sp modelId="{1F9371D9-B170-4F55-BEC7-839AD8BD4390}">
      <dsp:nvSpPr>
        <dsp:cNvPr id="0" name=""/>
        <dsp:cNvSpPr/>
      </dsp:nvSpPr>
      <dsp:spPr>
        <a:xfrm>
          <a:off x="1695575" y="2505054"/>
          <a:ext cx="676630" cy="30204"/>
        </a:xfrm>
        <a:custGeom>
          <a:avLst/>
          <a:gdLst/>
          <a:ahLst/>
          <a:cxnLst/>
          <a:rect l="0" t="0" r="0" b="0"/>
          <a:pathLst>
            <a:path>
              <a:moveTo>
                <a:pt x="0" y="15102"/>
              </a:moveTo>
              <a:lnTo>
                <a:pt x="676630" y="15102"/>
              </a:lnTo>
            </a:path>
          </a:pathLst>
        </a:custGeom>
        <a:noFill/>
        <a:ln w="285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2016974" y="2503240"/>
        <a:ext cx="33831" cy="33831"/>
      </dsp:txXfrm>
    </dsp:sp>
    <dsp:sp modelId="{727493D9-8459-4B9B-B908-74A176A920EF}">
      <dsp:nvSpPr>
        <dsp:cNvPr id="0" name=""/>
        <dsp:cNvSpPr/>
      </dsp:nvSpPr>
      <dsp:spPr>
        <a:xfrm>
          <a:off x="2372206" y="2097262"/>
          <a:ext cx="1691576" cy="845788"/>
        </a:xfrm>
        <a:prstGeom prst="roundRect">
          <a:avLst>
            <a:gd name="adj" fmla="val 10000"/>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平常心</a:t>
          </a:r>
          <a:endParaRPr lang="zh-CN" altLang="en-US" sz="2000" kern="1200"/>
        </a:p>
      </dsp:txBody>
      <dsp:txXfrm>
        <a:off x="2372206" y="2097262"/>
        <a:ext cx="1691576" cy="845788"/>
      </dsp:txXfrm>
    </dsp:sp>
    <dsp:sp modelId="{6E451C19-0BC3-4B9B-B566-AAAC8E309027}">
      <dsp:nvSpPr>
        <dsp:cNvPr id="0" name=""/>
        <dsp:cNvSpPr/>
      </dsp:nvSpPr>
      <dsp:spPr>
        <a:xfrm rot="3310531">
          <a:off x="1441461" y="2991382"/>
          <a:ext cx="1184858" cy="30204"/>
        </a:xfrm>
        <a:custGeom>
          <a:avLst/>
          <a:gdLst/>
          <a:ahLst/>
          <a:cxnLst/>
          <a:rect l="0" t="0" r="0" b="0"/>
          <a:pathLst>
            <a:path>
              <a:moveTo>
                <a:pt x="0" y="15102"/>
              </a:moveTo>
              <a:lnTo>
                <a:pt x="1184858" y="15102"/>
              </a:lnTo>
            </a:path>
          </a:pathLst>
        </a:custGeom>
        <a:noFill/>
        <a:ln w="285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3310531">
        <a:off x="2004269" y="2976863"/>
        <a:ext cx="59242" cy="59242"/>
      </dsp:txXfrm>
    </dsp:sp>
    <dsp:sp modelId="{6634126C-DA1A-4CB8-A9EE-A8E439E5C721}">
      <dsp:nvSpPr>
        <dsp:cNvPr id="0" name=""/>
        <dsp:cNvSpPr/>
      </dsp:nvSpPr>
      <dsp:spPr>
        <a:xfrm>
          <a:off x="2372206" y="3069918"/>
          <a:ext cx="1691576" cy="845788"/>
        </a:xfrm>
        <a:prstGeom prst="roundRect">
          <a:avLst>
            <a:gd name="adj" fmla="val 10000"/>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诚意</a:t>
          </a:r>
          <a:endParaRPr lang="zh-CN" altLang="en-US" sz="2000" kern="1200"/>
        </a:p>
      </dsp:txBody>
      <dsp:txXfrm>
        <a:off x="2372206" y="3069918"/>
        <a:ext cx="1691576" cy="845788"/>
      </dsp:txXfrm>
    </dsp:sp>
    <dsp:sp modelId="{C9AC5DFE-A1EE-49D4-B6FA-BC60FA742BF3}">
      <dsp:nvSpPr>
        <dsp:cNvPr id="0" name=""/>
        <dsp:cNvSpPr/>
      </dsp:nvSpPr>
      <dsp:spPr>
        <a:xfrm rot="4249260">
          <a:off x="1004076" y="3477710"/>
          <a:ext cx="2059629" cy="30204"/>
        </a:xfrm>
        <a:custGeom>
          <a:avLst/>
          <a:gdLst/>
          <a:ahLst/>
          <a:cxnLst/>
          <a:rect l="0" t="0" r="0" b="0"/>
          <a:pathLst>
            <a:path>
              <a:moveTo>
                <a:pt x="0" y="15102"/>
              </a:moveTo>
              <a:lnTo>
                <a:pt x="2059629" y="15102"/>
              </a:lnTo>
            </a:path>
          </a:pathLst>
        </a:custGeom>
        <a:noFill/>
        <a:ln w="285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rot="4249260">
        <a:off x="1982399" y="3441322"/>
        <a:ext cx="102981" cy="102981"/>
      </dsp:txXfrm>
    </dsp:sp>
    <dsp:sp modelId="{4FE8D7E6-5A90-4A79-923B-FF4E8B3D1864}">
      <dsp:nvSpPr>
        <dsp:cNvPr id="0" name=""/>
        <dsp:cNvSpPr/>
      </dsp:nvSpPr>
      <dsp:spPr>
        <a:xfrm>
          <a:off x="2372206" y="4042575"/>
          <a:ext cx="1691576" cy="845788"/>
        </a:xfrm>
        <a:prstGeom prst="roundRect">
          <a:avLst>
            <a:gd name="adj" fmla="val 10000"/>
          </a:avLst>
        </a:prstGeom>
        <a:gradFill rotWithShape="0">
          <a:gsLst>
            <a:gs pos="0">
              <a:schemeClr val="accent5">
                <a:hueOff val="0"/>
                <a:satOff val="0"/>
                <a:lumOff val="0"/>
                <a:alphaOff val="0"/>
                <a:tint val="60000"/>
                <a:satMod val="250000"/>
              </a:schemeClr>
            </a:gs>
            <a:gs pos="35000">
              <a:schemeClr val="accent5">
                <a:hueOff val="0"/>
                <a:satOff val="0"/>
                <a:lumOff val="0"/>
                <a:alphaOff val="0"/>
                <a:tint val="47000"/>
                <a:satMod val="275000"/>
              </a:schemeClr>
            </a:gs>
            <a:gs pos="100000">
              <a:schemeClr val="accent5">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t>合老板意</a:t>
          </a:r>
          <a:endParaRPr lang="zh-CN" altLang="en-US" sz="2000" kern="1200"/>
        </a:p>
      </dsp:txBody>
      <dsp:txXfrm>
        <a:off x="2372206" y="4042575"/>
        <a:ext cx="1691576" cy="845788"/>
      </dsp:txXfrm>
    </dsp:sp>
    <dsp:sp modelId="{06500D3D-04E3-431A-993C-0861E4E33DED}">
      <dsp:nvSpPr>
        <dsp:cNvPr id="0" name=""/>
        <dsp:cNvSpPr/>
      </dsp:nvSpPr>
      <dsp:spPr>
        <a:xfrm>
          <a:off x="4063782" y="4450367"/>
          <a:ext cx="676630" cy="30204"/>
        </a:xfrm>
        <a:custGeom>
          <a:avLst/>
          <a:gdLst/>
          <a:ahLst/>
          <a:cxnLst/>
          <a:rect l="0" t="0" r="0" b="0"/>
          <a:pathLst>
            <a:path>
              <a:moveTo>
                <a:pt x="0" y="15102"/>
              </a:moveTo>
              <a:lnTo>
                <a:pt x="676630" y="15102"/>
              </a:lnTo>
            </a:path>
          </a:pathLst>
        </a:custGeom>
        <a:noFill/>
        <a:ln w="285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889000">
            <a:lnSpc>
              <a:spcPct val="90000"/>
            </a:lnSpc>
            <a:spcBef>
              <a:spcPct val="0"/>
            </a:spcBef>
            <a:spcAft>
              <a:spcPct val="35000"/>
            </a:spcAft>
          </a:pPr>
          <a:endParaRPr lang="zh-CN" altLang="en-US" sz="2000" kern="1200"/>
        </a:p>
      </dsp:txBody>
      <dsp:txXfrm>
        <a:off x="4385182" y="4448553"/>
        <a:ext cx="33831" cy="33831"/>
      </dsp:txXfrm>
    </dsp:sp>
    <dsp:sp modelId="{3F2F54CD-2EF4-4D88-9293-445CCFDFBA98}">
      <dsp:nvSpPr>
        <dsp:cNvPr id="0" name=""/>
        <dsp:cNvSpPr/>
      </dsp:nvSpPr>
      <dsp:spPr>
        <a:xfrm>
          <a:off x="4740413" y="4042575"/>
          <a:ext cx="3186811" cy="845788"/>
        </a:xfrm>
        <a:prstGeom prst="roundRect">
          <a:avLst>
            <a:gd name="adj" fmla="val 10000"/>
          </a:avLst>
        </a:prstGeom>
        <a:gradFill rotWithShape="0">
          <a:gsLst>
            <a:gs pos="0">
              <a:schemeClr val="accent6">
                <a:hueOff val="0"/>
                <a:satOff val="0"/>
                <a:lumOff val="0"/>
                <a:alphaOff val="0"/>
                <a:tint val="60000"/>
                <a:satMod val="250000"/>
              </a:schemeClr>
            </a:gs>
            <a:gs pos="35000">
              <a:schemeClr val="accent6">
                <a:hueOff val="0"/>
                <a:satOff val="0"/>
                <a:lumOff val="0"/>
                <a:alphaOff val="0"/>
                <a:tint val="47000"/>
                <a:satMod val="275000"/>
              </a:schemeClr>
            </a:gs>
            <a:gs pos="100000">
              <a:schemeClr val="accent6">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l" defTabSz="622300">
            <a:lnSpc>
              <a:spcPct val="90000"/>
            </a:lnSpc>
            <a:spcBef>
              <a:spcPct val="0"/>
            </a:spcBef>
            <a:spcAft>
              <a:spcPct val="35000"/>
            </a:spcAft>
          </a:pPr>
          <a:r>
            <a:rPr lang="zh-CN" altLang="en-US" sz="1400" kern="1200" smtClean="0"/>
            <a:t>    第一，老板永远是对的；</a:t>
          </a:r>
          <a:endParaRPr lang="en-US" altLang="zh-CN" sz="1400" kern="1200" smtClean="0"/>
        </a:p>
        <a:p>
          <a:pPr lvl="0" algn="l" defTabSz="622300">
            <a:lnSpc>
              <a:spcPct val="90000"/>
            </a:lnSpc>
            <a:spcBef>
              <a:spcPct val="0"/>
            </a:spcBef>
            <a:spcAft>
              <a:spcPct val="35000"/>
            </a:spcAft>
          </a:pPr>
          <a:r>
            <a:rPr lang="zh-CN" altLang="en-US" sz="1400" kern="1200" smtClean="0"/>
            <a:t>    第二，如果老板错了，请参考第一条。</a:t>
          </a:r>
          <a:endParaRPr lang="zh-CN" altLang="en-US" sz="1400" kern="1200"/>
        </a:p>
      </dsp:txBody>
      <dsp:txXfrm>
        <a:off x="4740413" y="4042575"/>
        <a:ext cx="3186811" cy="845788"/>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C1C7793-60C4-4334-98B6-04D64BD0FAC6}">
      <dsp:nvSpPr>
        <dsp:cNvPr id="0" name=""/>
        <dsp:cNvSpPr/>
      </dsp:nvSpPr>
      <dsp:spPr>
        <a:xfrm>
          <a:off x="648073" y="1311918"/>
          <a:ext cx="1337009" cy="848323"/>
        </a:xfrm>
        <a:prstGeom prst="roundRect">
          <a:avLst>
            <a:gd name="adj" fmla="val 10000"/>
          </a:avLst>
        </a:prstGeom>
        <a:gradFill rotWithShape="0">
          <a:gsLst>
            <a:gs pos="0">
              <a:schemeClr val="accent3">
                <a:alpha val="80000"/>
                <a:hueOff val="0"/>
                <a:satOff val="0"/>
                <a:lumOff val="0"/>
                <a:alphaOff val="0"/>
                <a:tint val="60000"/>
                <a:satMod val="250000"/>
              </a:schemeClr>
            </a:gs>
            <a:gs pos="35000">
              <a:schemeClr val="accent3">
                <a:alpha val="80000"/>
                <a:hueOff val="0"/>
                <a:satOff val="0"/>
                <a:lumOff val="0"/>
                <a:alphaOff val="0"/>
                <a:tint val="47000"/>
                <a:satMod val="275000"/>
              </a:schemeClr>
            </a:gs>
            <a:gs pos="100000">
              <a:schemeClr val="accent3">
                <a:alpha val="8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用户购买</a:t>
          </a:r>
          <a:endParaRPr lang="en-US" altLang="zh-CN" sz="1200" kern="1200" smtClean="0"/>
        </a:p>
        <a:p>
          <a:pPr lvl="0" algn="ctr" defTabSz="533400">
            <a:lnSpc>
              <a:spcPct val="90000"/>
            </a:lnSpc>
            <a:spcBef>
              <a:spcPct val="0"/>
            </a:spcBef>
            <a:spcAft>
              <a:spcPct val="35000"/>
            </a:spcAft>
          </a:pPr>
          <a:r>
            <a:rPr lang="zh-CN" altLang="en-US" sz="1200" kern="1200" smtClean="0"/>
            <a:t>行为分析</a:t>
          </a:r>
          <a:endParaRPr lang="zh-CN" altLang="en-US" sz="1200" kern="1200"/>
        </a:p>
      </dsp:txBody>
      <dsp:txXfrm>
        <a:off x="648073" y="1311918"/>
        <a:ext cx="1337009" cy="848323"/>
      </dsp:txXfrm>
    </dsp:sp>
    <dsp:sp modelId="{183C510E-1F60-4082-9529-E186E7F1171C}">
      <dsp:nvSpPr>
        <dsp:cNvPr id="0" name=""/>
        <dsp:cNvSpPr/>
      </dsp:nvSpPr>
      <dsp:spPr>
        <a:xfrm rot="16983315">
          <a:off x="1383757" y="967990"/>
          <a:ext cx="1553593" cy="22741"/>
        </a:xfrm>
        <a:custGeom>
          <a:avLst/>
          <a:gdLst/>
          <a:ahLst/>
          <a:cxnLst/>
          <a:rect l="0" t="0" r="0" b="0"/>
          <a:pathLst>
            <a:path>
              <a:moveTo>
                <a:pt x="0" y="11370"/>
              </a:moveTo>
              <a:lnTo>
                <a:pt x="1553593"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6983315">
        <a:off x="2121714" y="940521"/>
        <a:ext cx="77679" cy="77679"/>
      </dsp:txXfrm>
    </dsp:sp>
    <dsp:sp modelId="{388F202D-BE5E-46B9-84F2-037E9A54985E}">
      <dsp:nvSpPr>
        <dsp:cNvPr id="0" name=""/>
        <dsp:cNvSpPr/>
      </dsp:nvSpPr>
      <dsp:spPr>
        <a:xfrm>
          <a:off x="2336025" y="3304"/>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Why</a:t>
          </a:r>
          <a:endParaRPr lang="zh-CN" altLang="en-US" sz="1200" kern="1200"/>
        </a:p>
      </dsp:txBody>
      <dsp:txXfrm>
        <a:off x="2336025" y="3304"/>
        <a:ext cx="877354" cy="438677"/>
      </dsp:txXfrm>
    </dsp:sp>
    <dsp:sp modelId="{B0850F89-F48B-45EC-94E6-79256A787074}">
      <dsp:nvSpPr>
        <dsp:cNvPr id="0" name=""/>
        <dsp:cNvSpPr/>
      </dsp:nvSpPr>
      <dsp:spPr>
        <a:xfrm>
          <a:off x="3213379" y="211272"/>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213869"/>
        <a:ext cx="17547" cy="17547"/>
      </dsp:txXfrm>
    </dsp:sp>
    <dsp:sp modelId="{D11119FA-2634-4E7B-912B-BEF55CFF358D}">
      <dsp:nvSpPr>
        <dsp:cNvPr id="0" name=""/>
        <dsp:cNvSpPr/>
      </dsp:nvSpPr>
      <dsp:spPr>
        <a:xfrm>
          <a:off x="3564321" y="3304"/>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用户购买的目的是什么？</a:t>
          </a:r>
          <a:endParaRPr lang="en-US" altLang="zh-CN" sz="1200" kern="1200" smtClean="0"/>
        </a:p>
        <a:p>
          <a:pPr lvl="0" algn="ctr" defTabSz="533400">
            <a:lnSpc>
              <a:spcPct val="90000"/>
            </a:lnSpc>
            <a:spcBef>
              <a:spcPct val="0"/>
            </a:spcBef>
            <a:spcAft>
              <a:spcPct val="35000"/>
            </a:spcAft>
          </a:pPr>
          <a:r>
            <a:rPr lang="zh-CN" altLang="en-US" sz="1200" kern="1200" smtClean="0"/>
            <a:t>产品在哪 方面吸引用户？</a:t>
          </a:r>
          <a:endParaRPr lang="zh-CN" altLang="en-US" sz="1200" kern="1200"/>
        </a:p>
      </dsp:txBody>
      <dsp:txXfrm>
        <a:off x="3564321" y="3304"/>
        <a:ext cx="3324235" cy="438677"/>
      </dsp:txXfrm>
    </dsp:sp>
    <dsp:sp modelId="{0B2E6110-603E-4E67-8F79-FAA4E20A1EAB}">
      <dsp:nvSpPr>
        <dsp:cNvPr id="0" name=""/>
        <dsp:cNvSpPr/>
      </dsp:nvSpPr>
      <dsp:spPr>
        <a:xfrm rot="17350740">
          <a:off x="1626429" y="1220230"/>
          <a:ext cx="1068249" cy="22741"/>
        </a:xfrm>
        <a:custGeom>
          <a:avLst/>
          <a:gdLst/>
          <a:ahLst/>
          <a:cxnLst/>
          <a:rect l="0" t="0" r="0" b="0"/>
          <a:pathLst>
            <a:path>
              <a:moveTo>
                <a:pt x="0" y="11370"/>
              </a:moveTo>
              <a:lnTo>
                <a:pt x="1068249"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7350740">
        <a:off x="2133847" y="1204894"/>
        <a:ext cx="53412" cy="53412"/>
      </dsp:txXfrm>
    </dsp:sp>
    <dsp:sp modelId="{49AA1633-2FD8-4DC9-8AA7-DBCF91092B7D}">
      <dsp:nvSpPr>
        <dsp:cNvPr id="0" name=""/>
        <dsp:cNvSpPr/>
      </dsp:nvSpPr>
      <dsp:spPr>
        <a:xfrm>
          <a:off x="2336025" y="507783"/>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What</a:t>
          </a:r>
        </a:p>
      </dsp:txBody>
      <dsp:txXfrm>
        <a:off x="2336025" y="507783"/>
        <a:ext cx="877354" cy="438677"/>
      </dsp:txXfrm>
    </dsp:sp>
    <dsp:sp modelId="{F7E57656-EDB4-4544-8C8A-94DDC879D060}">
      <dsp:nvSpPr>
        <dsp:cNvPr id="0" name=""/>
        <dsp:cNvSpPr/>
      </dsp:nvSpPr>
      <dsp:spPr>
        <a:xfrm>
          <a:off x="3213379" y="715751"/>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718348"/>
        <a:ext cx="17547" cy="17547"/>
      </dsp:txXfrm>
    </dsp:sp>
    <dsp:sp modelId="{A450BAA4-B277-49DD-A956-A58CBFE8A3C0}">
      <dsp:nvSpPr>
        <dsp:cNvPr id="0" name=""/>
        <dsp:cNvSpPr/>
      </dsp:nvSpPr>
      <dsp:spPr>
        <a:xfrm>
          <a:off x="3564321" y="507783"/>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公司提供什么产品或服务？</a:t>
          </a:r>
          <a:endParaRPr lang="en-US" altLang="zh-CN" sz="1200" kern="1200" smtClean="0"/>
        </a:p>
        <a:p>
          <a:pPr lvl="0" algn="ctr" defTabSz="533400">
            <a:lnSpc>
              <a:spcPct val="90000"/>
            </a:lnSpc>
            <a:spcBef>
              <a:spcPct val="0"/>
            </a:spcBef>
            <a:spcAft>
              <a:spcPct val="35000"/>
            </a:spcAft>
          </a:pPr>
          <a:r>
            <a:rPr lang="zh-CN" altLang="en-US" sz="1200" kern="1200" smtClean="0"/>
            <a:t>与用户需求是否一致？</a:t>
          </a:r>
          <a:endParaRPr lang="en-US" altLang="zh-CN" sz="1200" kern="1200" smtClean="0"/>
        </a:p>
      </dsp:txBody>
      <dsp:txXfrm>
        <a:off x="3564321" y="507783"/>
        <a:ext cx="3324235" cy="438677"/>
      </dsp:txXfrm>
    </dsp:sp>
    <dsp:sp modelId="{950EEE37-8613-4194-A7D6-8C69AC94B831}">
      <dsp:nvSpPr>
        <dsp:cNvPr id="0" name=""/>
        <dsp:cNvSpPr/>
      </dsp:nvSpPr>
      <dsp:spPr>
        <a:xfrm rot="18289469">
          <a:off x="1853284" y="1472469"/>
          <a:ext cx="614539" cy="22741"/>
        </a:xfrm>
        <a:custGeom>
          <a:avLst/>
          <a:gdLst/>
          <a:ahLst/>
          <a:cxnLst/>
          <a:rect l="0" t="0" r="0" b="0"/>
          <a:pathLst>
            <a:path>
              <a:moveTo>
                <a:pt x="0" y="11370"/>
              </a:moveTo>
              <a:lnTo>
                <a:pt x="614539"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18289469">
        <a:off x="2145190" y="1468477"/>
        <a:ext cx="30726" cy="30726"/>
      </dsp:txXfrm>
    </dsp:sp>
    <dsp:sp modelId="{1CCE4FB0-0D50-43DE-A48C-8D5E8F259487}">
      <dsp:nvSpPr>
        <dsp:cNvPr id="0" name=""/>
        <dsp:cNvSpPr/>
      </dsp:nvSpPr>
      <dsp:spPr>
        <a:xfrm>
          <a:off x="2336025" y="1012262"/>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Who</a:t>
          </a:r>
        </a:p>
      </dsp:txBody>
      <dsp:txXfrm>
        <a:off x="2336025" y="1012262"/>
        <a:ext cx="877354" cy="438677"/>
      </dsp:txXfrm>
    </dsp:sp>
    <dsp:sp modelId="{8A885D35-AAF8-48A5-9EEE-96B225E5B88B}">
      <dsp:nvSpPr>
        <dsp:cNvPr id="0" name=""/>
        <dsp:cNvSpPr/>
      </dsp:nvSpPr>
      <dsp:spPr>
        <a:xfrm>
          <a:off x="3213379" y="1220230"/>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1222827"/>
        <a:ext cx="17547" cy="17547"/>
      </dsp:txXfrm>
    </dsp:sp>
    <dsp:sp modelId="{498233E2-675E-4C75-AC9B-12C5EB68A38E}">
      <dsp:nvSpPr>
        <dsp:cNvPr id="0" name=""/>
        <dsp:cNvSpPr/>
      </dsp:nvSpPr>
      <dsp:spPr>
        <a:xfrm>
          <a:off x="3564321" y="1012262"/>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谁是我们的用户？</a:t>
          </a:r>
          <a:endParaRPr lang="en-US" altLang="zh-CN" sz="1200" kern="1200" smtClean="0"/>
        </a:p>
        <a:p>
          <a:pPr lvl="0" algn="ctr" defTabSz="533400">
            <a:lnSpc>
              <a:spcPct val="90000"/>
            </a:lnSpc>
            <a:spcBef>
              <a:spcPct val="0"/>
            </a:spcBef>
            <a:spcAft>
              <a:spcPct val="35000"/>
            </a:spcAft>
          </a:pPr>
          <a:r>
            <a:rPr lang="zh-CN" altLang="en-US" sz="1200" kern="1200" smtClean="0"/>
            <a:t>用户有何特点？</a:t>
          </a:r>
          <a:endParaRPr lang="en-US" altLang="zh-CN" sz="1200" kern="1200" smtClean="0"/>
        </a:p>
      </dsp:txBody>
      <dsp:txXfrm>
        <a:off x="3564321" y="1012262"/>
        <a:ext cx="3324235" cy="438677"/>
      </dsp:txXfrm>
    </dsp:sp>
    <dsp:sp modelId="{98C59E3A-2F1C-479C-B801-BBB404C546B1}">
      <dsp:nvSpPr>
        <dsp:cNvPr id="0" name=""/>
        <dsp:cNvSpPr/>
      </dsp:nvSpPr>
      <dsp:spPr>
        <a:xfrm>
          <a:off x="1985083" y="1724709"/>
          <a:ext cx="350941" cy="22741"/>
        </a:xfrm>
        <a:custGeom>
          <a:avLst/>
          <a:gdLst/>
          <a:ahLst/>
          <a:cxnLst/>
          <a:rect l="0" t="0" r="0" b="0"/>
          <a:pathLst>
            <a:path>
              <a:moveTo>
                <a:pt x="0" y="11370"/>
              </a:moveTo>
              <a:lnTo>
                <a:pt x="350941"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2151780" y="1727306"/>
        <a:ext cx="17547" cy="17547"/>
      </dsp:txXfrm>
    </dsp:sp>
    <dsp:sp modelId="{2D386F2C-76F0-442B-BB76-74C045825716}">
      <dsp:nvSpPr>
        <dsp:cNvPr id="0" name=""/>
        <dsp:cNvSpPr/>
      </dsp:nvSpPr>
      <dsp:spPr>
        <a:xfrm>
          <a:off x="2336025" y="1516741"/>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When</a:t>
          </a:r>
        </a:p>
      </dsp:txBody>
      <dsp:txXfrm>
        <a:off x="2336025" y="1516741"/>
        <a:ext cx="877354" cy="438677"/>
      </dsp:txXfrm>
    </dsp:sp>
    <dsp:sp modelId="{5ECA73E5-77C1-4722-82FC-4635120FEA47}">
      <dsp:nvSpPr>
        <dsp:cNvPr id="0" name=""/>
        <dsp:cNvSpPr/>
      </dsp:nvSpPr>
      <dsp:spPr>
        <a:xfrm>
          <a:off x="3213379" y="1724709"/>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1727306"/>
        <a:ext cx="17547" cy="17547"/>
      </dsp:txXfrm>
    </dsp:sp>
    <dsp:sp modelId="{EF51E8CB-F695-4EB0-B48A-4E8AB9E31656}">
      <dsp:nvSpPr>
        <dsp:cNvPr id="0" name=""/>
        <dsp:cNvSpPr/>
      </dsp:nvSpPr>
      <dsp:spPr>
        <a:xfrm>
          <a:off x="3564321" y="1516741"/>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何时购买？</a:t>
          </a:r>
          <a:endParaRPr lang="en-US" altLang="zh-CN" sz="1200" kern="1200" smtClean="0"/>
        </a:p>
        <a:p>
          <a:pPr lvl="0" algn="ctr" defTabSz="533400">
            <a:lnSpc>
              <a:spcPct val="90000"/>
            </a:lnSpc>
            <a:spcBef>
              <a:spcPct val="0"/>
            </a:spcBef>
            <a:spcAft>
              <a:spcPct val="35000"/>
            </a:spcAft>
          </a:pPr>
          <a:r>
            <a:rPr lang="zh-CN" altLang="en-US" sz="1200" kern="1200" smtClean="0"/>
            <a:t>多久再次购买？</a:t>
          </a:r>
          <a:endParaRPr lang="en-US" altLang="zh-CN" sz="1200" kern="1200" smtClean="0"/>
        </a:p>
      </dsp:txBody>
      <dsp:txXfrm>
        <a:off x="3564321" y="1516741"/>
        <a:ext cx="3324235" cy="438677"/>
      </dsp:txXfrm>
    </dsp:sp>
    <dsp:sp modelId="{90EA3448-0CE7-4F18-9339-5475E7CF357E}">
      <dsp:nvSpPr>
        <dsp:cNvPr id="0" name=""/>
        <dsp:cNvSpPr/>
      </dsp:nvSpPr>
      <dsp:spPr>
        <a:xfrm rot="3310531">
          <a:off x="1853284" y="1976948"/>
          <a:ext cx="614539" cy="22741"/>
        </a:xfrm>
        <a:custGeom>
          <a:avLst/>
          <a:gdLst/>
          <a:ahLst/>
          <a:cxnLst/>
          <a:rect l="0" t="0" r="0" b="0"/>
          <a:pathLst>
            <a:path>
              <a:moveTo>
                <a:pt x="0" y="11370"/>
              </a:moveTo>
              <a:lnTo>
                <a:pt x="614539"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3310531">
        <a:off x="2145190" y="1972955"/>
        <a:ext cx="30726" cy="30726"/>
      </dsp:txXfrm>
    </dsp:sp>
    <dsp:sp modelId="{18F20173-0C29-47DE-9279-7389A5D54618}">
      <dsp:nvSpPr>
        <dsp:cNvPr id="0" name=""/>
        <dsp:cNvSpPr/>
      </dsp:nvSpPr>
      <dsp:spPr>
        <a:xfrm>
          <a:off x="2336025" y="2021220"/>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Where</a:t>
          </a:r>
        </a:p>
      </dsp:txBody>
      <dsp:txXfrm>
        <a:off x="2336025" y="2021220"/>
        <a:ext cx="877354" cy="438677"/>
      </dsp:txXfrm>
    </dsp:sp>
    <dsp:sp modelId="{0D53F422-1078-4B51-8095-9BA42F866A5C}">
      <dsp:nvSpPr>
        <dsp:cNvPr id="0" name=""/>
        <dsp:cNvSpPr/>
      </dsp:nvSpPr>
      <dsp:spPr>
        <a:xfrm>
          <a:off x="3213379" y="2229188"/>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2231785"/>
        <a:ext cx="17547" cy="17547"/>
      </dsp:txXfrm>
    </dsp:sp>
    <dsp:sp modelId="{F1BDCACC-28EB-45CC-A3E7-D9E9A4D031EB}">
      <dsp:nvSpPr>
        <dsp:cNvPr id="0" name=""/>
        <dsp:cNvSpPr/>
      </dsp:nvSpPr>
      <dsp:spPr>
        <a:xfrm>
          <a:off x="3564321" y="2021220"/>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用户在哪购买？</a:t>
          </a:r>
          <a:endParaRPr lang="en-US" altLang="zh-CN" sz="1200" kern="1200" smtClean="0"/>
        </a:p>
        <a:p>
          <a:pPr lvl="0" algn="ctr" defTabSz="533400">
            <a:lnSpc>
              <a:spcPct val="90000"/>
            </a:lnSpc>
            <a:spcBef>
              <a:spcPct val="0"/>
            </a:spcBef>
            <a:spcAft>
              <a:spcPct val="35000"/>
            </a:spcAft>
          </a:pPr>
          <a:r>
            <a:rPr lang="zh-CN" altLang="en-US" sz="1200" kern="1200" smtClean="0"/>
            <a:t>用户在各个地区</a:t>
          </a:r>
          <a:r>
            <a:rPr lang="zh-CN" altLang="en-US" sz="1200" kern="1200" baseline="0" smtClean="0"/>
            <a:t> 构成怎样？</a:t>
          </a:r>
          <a:endParaRPr lang="en-US" altLang="zh-CN" sz="1200" kern="1200" smtClean="0"/>
        </a:p>
      </dsp:txBody>
      <dsp:txXfrm>
        <a:off x="3564321" y="2021220"/>
        <a:ext cx="3324235" cy="438677"/>
      </dsp:txXfrm>
    </dsp:sp>
    <dsp:sp modelId="{17FDE5E0-4222-4253-8B31-D04B57039203}">
      <dsp:nvSpPr>
        <dsp:cNvPr id="0" name=""/>
        <dsp:cNvSpPr/>
      </dsp:nvSpPr>
      <dsp:spPr>
        <a:xfrm rot="4249260">
          <a:off x="1626429" y="2229188"/>
          <a:ext cx="1068249" cy="22741"/>
        </a:xfrm>
        <a:custGeom>
          <a:avLst/>
          <a:gdLst/>
          <a:ahLst/>
          <a:cxnLst/>
          <a:rect l="0" t="0" r="0" b="0"/>
          <a:pathLst>
            <a:path>
              <a:moveTo>
                <a:pt x="0" y="11370"/>
              </a:moveTo>
              <a:lnTo>
                <a:pt x="1068249"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4249260">
        <a:off x="2133847" y="2213852"/>
        <a:ext cx="53412" cy="53412"/>
      </dsp:txXfrm>
    </dsp:sp>
    <dsp:sp modelId="{9B75DA1C-1ABE-474E-A518-6BC08CF4DEAC}">
      <dsp:nvSpPr>
        <dsp:cNvPr id="0" name=""/>
        <dsp:cNvSpPr/>
      </dsp:nvSpPr>
      <dsp:spPr>
        <a:xfrm>
          <a:off x="2336025" y="2525699"/>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How</a:t>
          </a:r>
        </a:p>
      </dsp:txBody>
      <dsp:txXfrm>
        <a:off x="2336025" y="2525699"/>
        <a:ext cx="877354" cy="438677"/>
      </dsp:txXfrm>
    </dsp:sp>
    <dsp:sp modelId="{DA891BDB-4F26-4FC6-AA86-61302B1CE813}">
      <dsp:nvSpPr>
        <dsp:cNvPr id="0" name=""/>
        <dsp:cNvSpPr/>
      </dsp:nvSpPr>
      <dsp:spPr>
        <a:xfrm>
          <a:off x="3213379" y="2733667"/>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2736264"/>
        <a:ext cx="17547" cy="17547"/>
      </dsp:txXfrm>
    </dsp:sp>
    <dsp:sp modelId="{13853AC3-74A9-49F1-A8DB-00BAFB81D5EA}">
      <dsp:nvSpPr>
        <dsp:cNvPr id="0" name=""/>
        <dsp:cNvSpPr/>
      </dsp:nvSpPr>
      <dsp:spPr>
        <a:xfrm>
          <a:off x="3564321" y="2525699"/>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用户购买支付方式是怎样？</a:t>
          </a:r>
          <a:endParaRPr lang="en-US" altLang="zh-CN" sz="1200" kern="1200" smtClean="0"/>
        </a:p>
      </dsp:txBody>
      <dsp:txXfrm>
        <a:off x="3564321" y="2525699"/>
        <a:ext cx="3324235" cy="438677"/>
      </dsp:txXfrm>
    </dsp:sp>
    <dsp:sp modelId="{408F39DB-DC50-4FAD-9F62-DAA81B02B00A}">
      <dsp:nvSpPr>
        <dsp:cNvPr id="0" name=""/>
        <dsp:cNvSpPr/>
      </dsp:nvSpPr>
      <dsp:spPr>
        <a:xfrm rot="4616685">
          <a:off x="1383757" y="2481427"/>
          <a:ext cx="1553593" cy="22741"/>
        </a:xfrm>
        <a:custGeom>
          <a:avLst/>
          <a:gdLst/>
          <a:ahLst/>
          <a:cxnLst/>
          <a:rect l="0" t="0" r="0" b="0"/>
          <a:pathLst>
            <a:path>
              <a:moveTo>
                <a:pt x="0" y="11370"/>
              </a:moveTo>
              <a:lnTo>
                <a:pt x="1553593" y="11370"/>
              </a:lnTo>
            </a:path>
          </a:pathLst>
        </a:custGeom>
        <a:noFill/>
        <a:ln w="28575" cap="flat" cmpd="sng" algn="ctr">
          <a:solidFill>
            <a:schemeClr val="accent3">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rot="4616685">
        <a:off x="2121714" y="2453958"/>
        <a:ext cx="77679" cy="77679"/>
      </dsp:txXfrm>
    </dsp:sp>
    <dsp:sp modelId="{31891855-37B0-4961-97A9-D744A1BD678C}">
      <dsp:nvSpPr>
        <dsp:cNvPr id="0" name=""/>
        <dsp:cNvSpPr/>
      </dsp:nvSpPr>
      <dsp:spPr>
        <a:xfrm>
          <a:off x="2336025" y="3030178"/>
          <a:ext cx="877354" cy="438677"/>
        </a:xfrm>
        <a:prstGeom prst="roundRect">
          <a:avLst>
            <a:gd name="adj" fmla="val 10000"/>
          </a:avLst>
        </a:prstGeom>
        <a:gradFill rotWithShape="0">
          <a:gsLst>
            <a:gs pos="0">
              <a:schemeClr val="accent3">
                <a:alpha val="70000"/>
                <a:hueOff val="0"/>
                <a:satOff val="0"/>
                <a:lumOff val="0"/>
                <a:alphaOff val="0"/>
                <a:tint val="60000"/>
                <a:satMod val="250000"/>
              </a:schemeClr>
            </a:gs>
            <a:gs pos="35000">
              <a:schemeClr val="accent3">
                <a:alpha val="70000"/>
                <a:hueOff val="0"/>
                <a:satOff val="0"/>
                <a:lumOff val="0"/>
                <a:alphaOff val="0"/>
                <a:tint val="47000"/>
                <a:satMod val="275000"/>
              </a:schemeClr>
            </a:gs>
            <a:gs pos="100000">
              <a:schemeClr val="accent3">
                <a:alpha val="7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t>How much</a:t>
          </a:r>
        </a:p>
      </dsp:txBody>
      <dsp:txXfrm>
        <a:off x="2336025" y="3030178"/>
        <a:ext cx="877354" cy="438677"/>
      </dsp:txXfrm>
    </dsp:sp>
    <dsp:sp modelId="{57E04895-89D3-47C8-980B-1C644455C104}">
      <dsp:nvSpPr>
        <dsp:cNvPr id="0" name=""/>
        <dsp:cNvSpPr/>
      </dsp:nvSpPr>
      <dsp:spPr>
        <a:xfrm>
          <a:off x="3213379" y="3238146"/>
          <a:ext cx="350941" cy="22741"/>
        </a:xfrm>
        <a:custGeom>
          <a:avLst/>
          <a:gdLst/>
          <a:ahLst/>
          <a:cxnLst/>
          <a:rect l="0" t="0" r="0" b="0"/>
          <a:pathLst>
            <a:path>
              <a:moveTo>
                <a:pt x="0" y="11370"/>
              </a:moveTo>
              <a:lnTo>
                <a:pt x="350941" y="11370"/>
              </a:lnTo>
            </a:path>
          </a:pathLst>
        </a:custGeom>
        <a:noFill/>
        <a:ln w="28575" cap="flat" cmpd="sng" algn="ctr">
          <a:solidFill>
            <a:schemeClr val="accent3">
              <a:tint val="7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zh-CN" altLang="en-US" sz="1200" kern="1200"/>
        </a:p>
      </dsp:txBody>
      <dsp:txXfrm>
        <a:off x="3380077" y="3240743"/>
        <a:ext cx="17547" cy="17547"/>
      </dsp:txXfrm>
    </dsp:sp>
    <dsp:sp modelId="{59F3A2A4-642C-4830-B61B-4ADC561BFC45}">
      <dsp:nvSpPr>
        <dsp:cNvPr id="0" name=""/>
        <dsp:cNvSpPr/>
      </dsp:nvSpPr>
      <dsp:spPr>
        <a:xfrm>
          <a:off x="3564321" y="3030178"/>
          <a:ext cx="3324235" cy="438677"/>
        </a:xfrm>
        <a:prstGeom prst="roundRect">
          <a:avLst>
            <a:gd name="adj" fmla="val 10000"/>
          </a:avLst>
        </a:prstGeom>
        <a:gradFill rotWithShape="0">
          <a:gsLst>
            <a:gs pos="0">
              <a:schemeClr val="accent3">
                <a:alpha val="50000"/>
                <a:hueOff val="0"/>
                <a:satOff val="0"/>
                <a:lumOff val="0"/>
                <a:alphaOff val="0"/>
                <a:tint val="60000"/>
                <a:satMod val="250000"/>
              </a:schemeClr>
            </a:gs>
            <a:gs pos="35000">
              <a:schemeClr val="accent3">
                <a:alpha val="50000"/>
                <a:hueOff val="0"/>
                <a:satOff val="0"/>
                <a:lumOff val="0"/>
                <a:alphaOff val="0"/>
                <a:tint val="47000"/>
                <a:satMod val="275000"/>
              </a:schemeClr>
            </a:gs>
            <a:gs pos="100000">
              <a:schemeClr val="accent3">
                <a:alpha val="50000"/>
                <a:hueOff val="0"/>
                <a:satOff val="0"/>
                <a:lumOff val="0"/>
                <a:alphaOff val="0"/>
                <a:tint val="25000"/>
                <a:satMod val="30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smtClean="0"/>
            <a:t>用户购买花费时间、交通等成本各是多少？</a:t>
          </a:r>
          <a:endParaRPr lang="en-US" altLang="zh-CN" sz="1200" kern="1200" smtClean="0"/>
        </a:p>
      </dsp:txBody>
      <dsp:txXfrm>
        <a:off x="3564321" y="3030178"/>
        <a:ext cx="3324235" cy="438677"/>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D2F36E-E51A-46E6-9964-619DE5967C11}" type="datetimeFigureOut">
              <a:rPr lang="zh-CN" altLang="en-US" smtClean="0"/>
              <a:pPr/>
              <a:t>2015/4/30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333FADF-11D7-4796-A735-56FA887B5FA8}" type="slidenum">
              <a:rPr lang="zh-CN" altLang="en-US" smtClean="0"/>
              <a:pPr/>
              <a:t>‹#›</a:t>
            </a:fld>
            <a:endParaRPr lang="zh-CN" altLang="en-US"/>
          </a:p>
        </p:txBody>
      </p:sp>
    </p:spTree>
    <p:extLst>
      <p:ext uri="{BB962C8B-B14F-4D97-AF65-F5344CB8AC3E}">
        <p14:creationId xmlns:p14="http://schemas.microsoft.com/office/powerpoint/2010/main" xmlns="" val="365951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33FADF-11D7-4796-A735-56FA887B5FA8}" type="slidenum">
              <a:rPr lang="zh-CN" altLang="en-US" smtClean="0"/>
              <a:pPr/>
              <a:t>54</a:t>
            </a:fld>
            <a:endParaRPr lang="zh-CN" altLang="en-US"/>
          </a:p>
        </p:txBody>
      </p:sp>
    </p:spTree>
    <p:extLst>
      <p:ext uri="{BB962C8B-B14F-4D97-AF65-F5344CB8AC3E}">
        <p14:creationId xmlns:p14="http://schemas.microsoft.com/office/powerpoint/2010/main" xmlns="" val="924601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ED20D0B-2507-417F-AE5E-FF878839750C}" type="datetime1">
              <a:rPr lang="zh-CN" altLang="en-US" smtClean="0"/>
              <a:pPr/>
              <a:t>2015/4/30</a:t>
            </a:fld>
            <a:endParaRPr lang="zh-CN" altLang="en-US"/>
          </a:p>
        </p:txBody>
      </p:sp>
      <p:sp>
        <p:nvSpPr>
          <p:cNvPr id="5" name="Footer Placeholder 4"/>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2C792390-1E9E-4D5D-A029-90A3BE5C410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EBB50EA7-2C9F-40FC-BCC2-A50C362AA969}" type="datetime1">
              <a:rPr lang="zh-CN" altLang="en-US" smtClean="0"/>
              <a:pPr/>
              <a:t>2015/4/30</a:t>
            </a:fld>
            <a:endParaRPr lang="zh-CN" altLang="en-US"/>
          </a:p>
        </p:txBody>
      </p:sp>
      <p:sp>
        <p:nvSpPr>
          <p:cNvPr id="5" name="Footer Placeholder 4"/>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6" name="Slide Number Placeholder 5"/>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D17F8DA-15C7-4E08-8C4F-334001EA4628}" type="datetime1">
              <a:rPr lang="zh-CN" altLang="en-US" smtClean="0"/>
              <a:pPr/>
              <a:t>2015/4/30</a:t>
            </a:fld>
            <a:endParaRPr lang="zh-CN" altLang="en-US"/>
          </a:p>
        </p:txBody>
      </p:sp>
      <p:sp>
        <p:nvSpPr>
          <p:cNvPr id="5" name="Footer Placeholder 4"/>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6" name="Slide Number Placeholder 5"/>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5791200" cy="432048"/>
          </a:xfrm>
        </p:spPr>
        <p:txBody>
          <a:bodyPr>
            <a:normAutofit/>
          </a:bodyPr>
          <a:lstStyle>
            <a:lvl1pPr>
              <a:defRPr sz="2400">
                <a:latin typeface="+mj-ea"/>
                <a:ea typeface="+mj-ea"/>
              </a:defRPr>
            </a:lvl1pPr>
          </a:lstStyle>
          <a:p>
            <a:r>
              <a:rPr lang="zh-CN" altLang="en-US" smtClean="0"/>
              <a:t>单击此处编辑母版标题样式</a:t>
            </a:r>
            <a:endParaRPr lang="en-US"/>
          </a:p>
        </p:txBody>
      </p:sp>
      <p:sp>
        <p:nvSpPr>
          <p:cNvPr id="3" name="Content Placeholder 2"/>
          <p:cNvSpPr>
            <a:spLocks noGrp="1"/>
          </p:cNvSpPr>
          <p:nvPr>
            <p:ph idx="1"/>
          </p:nvPr>
        </p:nvSpPr>
        <p:spPr>
          <a:xfrm>
            <a:off x="457200" y="1412776"/>
            <a:ext cx="7620000" cy="5040560"/>
          </a:xfrm>
        </p:spPr>
        <p:txBody>
          <a:bodyPr/>
          <a:lstStyle>
            <a:lvl1pPr>
              <a:defRPr>
                <a:latin typeface="+mj-ea"/>
                <a:ea typeface="+mj-ea"/>
              </a:defRPr>
            </a:lvl1pPr>
            <a:lvl2pPr>
              <a:defRPr>
                <a:latin typeface="+mj-ea"/>
                <a:ea typeface="+mj-ea"/>
              </a:defRPr>
            </a:lvl2pPr>
            <a:lvl3pPr>
              <a:defRPr>
                <a:latin typeface="+mj-ea"/>
                <a:ea typeface="+mj-ea"/>
              </a:defRPr>
            </a:lvl3pPr>
            <a:lvl4pPr>
              <a:defRPr>
                <a:latin typeface="+mj-ea"/>
                <a:ea typeface="+mj-ea"/>
              </a:defRPr>
            </a:lvl4pPr>
            <a:lvl5pPr>
              <a:defRPr>
                <a:latin typeface="+mj-ea"/>
                <a:ea typeface="+mj-ea"/>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atin typeface="+mj-ea"/>
                <a:ea typeface="+mj-ea"/>
              </a:defRPr>
            </a:lvl1pPr>
          </a:lstStyle>
          <a:p>
            <a:fld id="{4155D6B5-5D12-43AF-90D6-5E384E71897F}" type="datetime1">
              <a:rPr lang="zh-CN" altLang="en-US" smtClean="0"/>
              <a:pPr/>
              <a:t>2015/4/30</a:t>
            </a:fld>
            <a:endParaRPr lang="zh-CN" altLang="en-US"/>
          </a:p>
        </p:txBody>
      </p:sp>
      <p:sp>
        <p:nvSpPr>
          <p:cNvPr id="5" name="Footer Placeholder 4"/>
          <p:cNvSpPr>
            <a:spLocks noGrp="1"/>
          </p:cNvSpPr>
          <p:nvPr>
            <p:ph type="ftr" sz="quarter" idx="11"/>
          </p:nvPr>
        </p:nvSpPr>
        <p:spPr/>
        <p:txBody>
          <a:bodyPr/>
          <a:lstStyle>
            <a:lvl1pPr>
              <a:defRPr>
                <a:latin typeface="+mj-ea"/>
                <a:ea typeface="+mj-ea"/>
              </a:defRPr>
            </a:lvl1pPr>
          </a:lstStyle>
          <a:p>
            <a:r>
              <a:rPr lang="zh-CN" altLang="en-US" smtClean="0"/>
              <a:t>鑫淼淘宝运营培训   </a:t>
            </a:r>
            <a:r>
              <a:rPr lang="en-US" altLang="zh-CN" smtClean="0"/>
              <a:t>QQ8130566</a:t>
            </a:r>
            <a:endParaRPr lang="zh-CN" altLang="en-US"/>
          </a:p>
        </p:txBody>
      </p:sp>
      <p:sp>
        <p:nvSpPr>
          <p:cNvPr id="6" name="Slide Number Placeholder 5"/>
          <p:cNvSpPr>
            <a:spLocks noGrp="1"/>
          </p:cNvSpPr>
          <p:nvPr>
            <p:ph type="sldNum" sz="quarter" idx="12"/>
          </p:nvPr>
        </p:nvSpPr>
        <p:spPr/>
        <p:txBody>
          <a:bodyPr/>
          <a:lstStyle>
            <a:lvl1pPr>
              <a:defRPr>
                <a:latin typeface="+mj-ea"/>
                <a:ea typeface="+mj-ea"/>
              </a:defRPr>
            </a:lvl1pPr>
          </a:lstStyle>
          <a:p>
            <a:fld id="{2C792390-1E9E-4D5D-A029-90A3BE5C410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7" name="Date Placeholder 6"/>
          <p:cNvSpPr>
            <a:spLocks noGrp="1"/>
          </p:cNvSpPr>
          <p:nvPr>
            <p:ph type="dt" sz="half" idx="10"/>
          </p:nvPr>
        </p:nvSpPr>
        <p:spPr/>
        <p:txBody>
          <a:bodyPr/>
          <a:lstStyle/>
          <a:p>
            <a:fld id="{82D7ACF0-D56F-445E-AD21-199D66F88FB8}" type="datetime1">
              <a:rPr lang="zh-CN" altLang="en-US" smtClean="0"/>
              <a:pPr/>
              <a:t>2015/4/30</a:t>
            </a:fld>
            <a:endParaRPr lang="zh-CN" altLang="en-US"/>
          </a:p>
        </p:txBody>
      </p:sp>
      <p:sp>
        <p:nvSpPr>
          <p:cNvPr id="8" name="Slide Number Placeholder 7"/>
          <p:cNvSpPr>
            <a:spLocks noGrp="1"/>
          </p:cNvSpPr>
          <p:nvPr>
            <p:ph type="sldNum" sz="quarter" idx="11"/>
          </p:nvPr>
        </p:nvSpPr>
        <p:spPr/>
        <p:txBody>
          <a:bodyPr/>
          <a:lstStyle/>
          <a:p>
            <a:fld id="{2C792390-1E9E-4D5D-A029-90A3BE5C410B}" type="slidenum">
              <a:rPr lang="zh-CN" altLang="en-US" smtClean="0"/>
              <a:pPr/>
              <a:t>‹#›</a:t>
            </a:fld>
            <a:endParaRPr lang="zh-CN" altLang="en-US"/>
          </a:p>
        </p:txBody>
      </p:sp>
      <p:sp>
        <p:nvSpPr>
          <p:cNvPr id="9" name="Footer Placeholder 8"/>
          <p:cNvSpPr>
            <a:spLocks noGrp="1"/>
          </p:cNvSpPr>
          <p:nvPr>
            <p:ph type="ftr" sz="quarter" idx="12"/>
          </p:nvPr>
        </p:nvSpPr>
        <p:spPr/>
        <p:txBody>
          <a:bodyPr/>
          <a:lstStyle/>
          <a:p>
            <a:r>
              <a:rPr lang="zh-CN" altLang="en-US" smtClean="0"/>
              <a:t>鑫淼淘宝运营培训   </a:t>
            </a:r>
            <a:r>
              <a:rPr lang="en-US" altLang="zh-CN" smtClean="0"/>
              <a:t>QQ8130566</a:t>
            </a:r>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30317F49-3CEC-4BA0-83CF-D6DE54310E4A}" type="datetime1">
              <a:rPr lang="zh-CN" altLang="en-US" smtClean="0"/>
              <a:pPr/>
              <a:t>2015/4/30</a:t>
            </a:fld>
            <a:endParaRPr lang="zh-CN" altLang="en-US"/>
          </a:p>
        </p:txBody>
      </p:sp>
      <p:sp>
        <p:nvSpPr>
          <p:cNvPr id="6" name="Footer Placeholder 5"/>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7" name="Slide Number Placeholder 6"/>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zh-CN" altLang="en-US" smtClean="0"/>
              <a:t>单击此处编辑母版文本样式</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4942987-6AF6-4A42-86FD-1F8E4C218DA8}" type="datetime1">
              <a:rPr lang="zh-CN" altLang="en-US" smtClean="0"/>
              <a:pPr/>
              <a:t>2015/4/30</a:t>
            </a:fld>
            <a:endParaRPr lang="zh-CN" altLang="en-US"/>
          </a:p>
        </p:txBody>
      </p:sp>
      <p:sp>
        <p:nvSpPr>
          <p:cNvPr id="8" name="Footer Placeholder 7"/>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9" name="Slide Number Placeholder 8"/>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93138E34-32F3-478B-877B-E8A4155B0F92}" type="datetime1">
              <a:rPr lang="zh-CN" altLang="en-US" smtClean="0"/>
              <a:pPr/>
              <a:t>2015/4/30</a:t>
            </a:fld>
            <a:endParaRPr lang="zh-CN" altLang="en-US"/>
          </a:p>
        </p:txBody>
      </p:sp>
      <p:sp>
        <p:nvSpPr>
          <p:cNvPr id="4" name="Footer Placeholder 3"/>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5" name="Slide Number Placeholder 4"/>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0F0D0-EF58-46EA-BA47-194C857B8262}" type="datetime1">
              <a:rPr lang="zh-CN" altLang="en-US" smtClean="0"/>
              <a:pPr/>
              <a:t>2015/4/30</a:t>
            </a:fld>
            <a:endParaRPr lang="zh-CN" altLang="en-US"/>
          </a:p>
        </p:txBody>
      </p:sp>
      <p:sp>
        <p:nvSpPr>
          <p:cNvPr id="3" name="Footer Placeholder 2"/>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4" name="Slide Number Placeholder 3"/>
          <p:cNvSpPr>
            <a:spLocks noGrp="1"/>
          </p:cNvSpPr>
          <p:nvPr>
            <p:ph type="sldNum" sz="quarter" idx="12"/>
          </p:nvPr>
        </p:nvSpPr>
        <p:spPr/>
        <p:txBody>
          <a:bodyPr/>
          <a:lstStyle/>
          <a:p>
            <a:fld id="{2C792390-1E9E-4D5D-A029-90A3BE5C410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88B73A50-0A75-4C3F-9DD8-F3FAC0D68776}" type="datetime1">
              <a:rPr lang="zh-CN" altLang="en-US" smtClean="0"/>
              <a:pPr/>
              <a:t>2015/4/30</a:t>
            </a:fld>
            <a:endParaRPr lang="zh-CN" altLang="en-US"/>
          </a:p>
        </p:txBody>
      </p:sp>
      <p:sp>
        <p:nvSpPr>
          <p:cNvPr id="6" name="Footer Placeholder 5"/>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7" name="Slide Number Placeholder 6"/>
          <p:cNvSpPr>
            <a:spLocks noGrp="1"/>
          </p:cNvSpPr>
          <p:nvPr>
            <p:ph type="sldNum" sz="quarter" idx="12"/>
          </p:nvPr>
        </p:nvSpPr>
        <p:spPr/>
        <p:txBody>
          <a:bodyPr/>
          <a:lstStyle/>
          <a:p>
            <a:fld id="{2C792390-1E9E-4D5D-A029-90A3BE5C410B}" type="slidenum">
              <a:rPr lang="zh-CN" altLang="en-US" smtClean="0"/>
              <a:pPr/>
              <a:t>‹#›</a:t>
            </a:fld>
            <a:endParaRPr lang="zh-CN" altLang="en-US"/>
          </a:p>
        </p:txBody>
      </p:sp>
      <p:sp>
        <p:nvSpPr>
          <p:cNvPr id="8" name="Title 7"/>
          <p:cNvSpPr>
            <a:spLocks noGrp="1"/>
          </p:cNvSpPr>
          <p:nvPr>
            <p:ph type="title"/>
          </p:nvPr>
        </p:nvSpPr>
        <p:spPr/>
        <p:txBody>
          <a:bodyPr/>
          <a:lstStyle/>
          <a:p>
            <a:r>
              <a:rPr lang="zh-CN" altLang="en-US" smtClean="0"/>
              <a:t>单击此处编辑母版标题样式</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7B7991EF-59BE-4B24-9F1C-D52F2991674A}" type="datetime1">
              <a:rPr lang="zh-CN" altLang="en-US" smtClean="0"/>
              <a:pPr/>
              <a:t>2015/4/30</a:t>
            </a:fld>
            <a:endParaRPr lang="zh-CN" altLang="en-US"/>
          </a:p>
        </p:txBody>
      </p:sp>
      <p:sp>
        <p:nvSpPr>
          <p:cNvPr id="6" name="Footer Placeholder 5"/>
          <p:cNvSpPr>
            <a:spLocks noGrp="1"/>
          </p:cNvSpPr>
          <p:nvPr>
            <p:ph type="ftr" sz="quarter" idx="11"/>
          </p:nvPr>
        </p:nvSpPr>
        <p:spPr/>
        <p:txBody>
          <a:bodyPr/>
          <a:lstStyle/>
          <a:p>
            <a:r>
              <a:rPr lang="zh-CN" altLang="en-US" smtClean="0"/>
              <a:t>鑫淼淘宝运营培训   </a:t>
            </a:r>
            <a:r>
              <a:rPr lang="en-US" altLang="zh-CN" smtClean="0"/>
              <a:t>QQ8130566</a:t>
            </a:r>
            <a:endParaRPr lang="zh-CN" alt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2C792390-1E9E-4D5D-A029-90A3BE5C410B}" type="slidenum">
              <a:rPr lang="zh-CN" altLang="en-US" smtClean="0"/>
              <a:pPr/>
              <a:t>‹#›</a:t>
            </a:fld>
            <a:endParaRPr lang="zh-CN" alt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zh-CN" altLang="en-US" smtClean="0"/>
              <a:t>单击此处编辑母版标题样式</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836712"/>
            <a:ext cx="5791200" cy="687606"/>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752600"/>
            <a:ext cx="7620000" cy="4700736"/>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456300" y="6553200"/>
            <a:ext cx="3429000" cy="304800"/>
          </a:xfrm>
          <a:prstGeom prst="rect">
            <a:avLst/>
          </a:prstGeom>
        </p:spPr>
        <p:txBody>
          <a:bodyPr vert="horz" lIns="91440" tIns="45720" rIns="91440" bIns="0" rtlCol="0" anchor="b"/>
          <a:lstStyle>
            <a:lvl1pPr algn="l">
              <a:defRPr sz="1000">
                <a:solidFill>
                  <a:schemeClr val="tx1"/>
                </a:solidFill>
              </a:defRPr>
            </a:lvl1pPr>
          </a:lstStyle>
          <a:p>
            <a:fld id="{CCCB56AC-0455-4E25-BFCA-C263CC3526E9}" type="datetime1">
              <a:rPr lang="zh-CN" altLang="en-US" smtClean="0"/>
              <a:pPr/>
              <a:t>2015/4/30</a:t>
            </a:fld>
            <a:endParaRPr lang="zh-CN" altLang="en-US"/>
          </a:p>
        </p:txBody>
      </p:sp>
      <p:sp>
        <p:nvSpPr>
          <p:cNvPr id="5" name="Footer Placeholder 4"/>
          <p:cNvSpPr>
            <a:spLocks noGrp="1"/>
          </p:cNvSpPr>
          <p:nvPr>
            <p:ph type="ftr" sz="quarter" idx="3"/>
          </p:nvPr>
        </p:nvSpPr>
        <p:spPr>
          <a:xfrm>
            <a:off x="5076056" y="6574155"/>
            <a:ext cx="3429000" cy="283845"/>
          </a:xfrm>
          <a:prstGeom prst="rect">
            <a:avLst/>
          </a:prstGeom>
        </p:spPr>
        <p:txBody>
          <a:bodyPr vert="horz" lIns="91440" tIns="45720" rIns="91440" bIns="45720" rtlCol="0" anchor="t"/>
          <a:lstStyle>
            <a:lvl1pPr algn="l">
              <a:defRPr sz="1000">
                <a:solidFill>
                  <a:schemeClr val="tx1"/>
                </a:solidFill>
              </a:defRPr>
            </a:lvl1pPr>
          </a:lstStyle>
          <a:p>
            <a:r>
              <a:rPr lang="zh-CN" altLang="en-US" smtClean="0"/>
              <a:t>鑫淼淘宝运营培训   </a:t>
            </a:r>
            <a:r>
              <a:rPr lang="en-US" altLang="zh-CN" smtClean="0"/>
              <a:t>QQ8130566</a:t>
            </a:r>
            <a:endParaRPr lang="zh-CN" altLang="en-US"/>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2C792390-1E9E-4D5D-A029-90A3BE5C410B}" type="slidenum">
              <a:rPr lang="zh-CN" altLang="en-US" smtClean="0"/>
              <a:pPr/>
              <a:t>‹#›</a:t>
            </a:fld>
            <a:endParaRPr lang="zh-CN" alt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Line 7"/>
          <p:cNvSpPr>
            <a:spLocks noChangeShapeType="1"/>
          </p:cNvSpPr>
          <p:nvPr userDrawn="1"/>
        </p:nvSpPr>
        <p:spPr bwMode="auto">
          <a:xfrm>
            <a:off x="0" y="620688"/>
            <a:ext cx="9144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10" name="Title Placeholder 1"/>
          <p:cNvSpPr txBox="1">
            <a:spLocks/>
          </p:cNvSpPr>
          <p:nvPr userDrawn="1"/>
        </p:nvSpPr>
        <p:spPr>
          <a:xfrm>
            <a:off x="467544" y="-27384"/>
            <a:ext cx="5791200" cy="687606"/>
          </a:xfrm>
          <a:prstGeom prst="rect">
            <a:avLst/>
          </a:prstGeom>
        </p:spPr>
        <p:txBody>
          <a:bodyPr vert="horz" lIns="91440" tIns="45720" rIns="91440" bIns="45720" rtlCol="0" anchor="b">
            <a:norm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endParaRPr lang="en-US" sz="2400" dirty="0"/>
          </a:p>
        </p:txBody>
      </p:sp>
      <p:pic>
        <p:nvPicPr>
          <p:cNvPr id="11" name="Picture 3"/>
          <p:cNvPicPr>
            <a:picLocks noChangeAspect="1" noChangeArrowheads="1"/>
          </p:cNvPicPr>
          <p:nvPr userDrawn="1"/>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7812360" y="36197"/>
            <a:ext cx="1165442" cy="872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iming>
    <p:tnLst>
      <p:par>
        <p:cTn id="1" dur="indefinite" restart="never" nodeType="tmRoot"/>
      </p:par>
    </p:tnLst>
  </p:timing>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oleObject" Target="../embeddings/Microsoft_Office_Excel_97-2003____1.xls"/><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png"/><Relationship Id="rId11" Type="http://schemas.microsoft.com/office/2007/relationships/hdphoto" Target="../media/hdphoto8.wdp"/><Relationship Id="rId5" Type="http://schemas.microsoft.com/office/2007/relationships/hdphoto" Target="../media/hdphoto5.wdp"/><Relationship Id="rId10" Type="http://schemas.openxmlformats.org/officeDocument/2006/relationships/image" Target="../media/image26.png"/><Relationship Id="rId4" Type="http://schemas.openxmlformats.org/officeDocument/2006/relationships/image" Target="../media/image23.png"/><Relationship Id="rId9" Type="http://schemas.microsoft.com/office/2007/relationships/hdphoto" Target="../media/hdphoto7.wdp"/></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13.wdp"/><Relationship Id="rId5" Type="http://schemas.microsoft.com/office/2007/relationships/hdphoto" Target="../media/hdphoto10.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1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diagramData" Target="../diagrams/data7.xml"/><Relationship Id="rId7" Type="http://schemas.openxmlformats.org/officeDocument/2006/relationships/oleObject" Target="../embeddings/Microsoft_Office_Excel_97-2003____2.xls"/><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microsoft.com/office/2007/relationships/diagramDrawing" Target="../diagrams/drawing7.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diagramLayout" Target="../diagrams/layout8.xml"/><Relationship Id="rId7" Type="http://schemas.openxmlformats.org/officeDocument/2006/relationships/diagramLayout" Target="../diagrams/layout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openxmlformats.org/officeDocument/2006/relationships/diagramData" Target="../diagrams/data9.xml"/><Relationship Id="rId11" Type="http://schemas.microsoft.com/office/2007/relationships/diagramDrawing" Target="../diagrams/drawing9.xml"/><Relationship Id="rId5" Type="http://schemas.openxmlformats.org/officeDocument/2006/relationships/diagramColors" Target="../diagrams/colors8.xml"/><Relationship Id="rId10" Type="http://schemas.microsoft.com/office/2007/relationships/diagramDrawing" Target="../diagrams/drawing8.xml"/><Relationship Id="rId4" Type="http://schemas.openxmlformats.org/officeDocument/2006/relationships/diagramQuickStyle" Target="../diagrams/quickStyle8.xml"/><Relationship Id="rId9" Type="http://schemas.openxmlformats.org/officeDocument/2006/relationships/diagramColors" Target="../diagrams/colors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37.png"/><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image" Target="../media/image39.png"/><Relationship Id="rId16" Type="http://schemas.microsoft.com/office/2007/relationships/hdphoto" Target="../media/hdphoto17.wdp"/><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microsoft.com/office/2007/relationships/hdphoto" Target="../media/hdphoto16.wdp"/></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diagramLayout" Target="../diagrams/layout11.xml"/><Relationship Id="rId7" Type="http://schemas.openxmlformats.org/officeDocument/2006/relationships/diagramLayout" Target="../diagrams/layout12.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openxmlformats.org/officeDocument/2006/relationships/diagramData" Target="../diagrams/data12.xml"/><Relationship Id="rId11" Type="http://schemas.microsoft.com/office/2007/relationships/diagramDrawing" Target="../diagrams/drawing12.xml"/><Relationship Id="rId5" Type="http://schemas.openxmlformats.org/officeDocument/2006/relationships/diagramColors" Target="../diagrams/colors11.xml"/><Relationship Id="rId10" Type="http://schemas.microsoft.com/office/2007/relationships/diagramDrawing" Target="../diagrams/drawing11.xml"/><Relationship Id="rId4" Type="http://schemas.openxmlformats.org/officeDocument/2006/relationships/diagramQuickStyle" Target="../diagrams/quickStyle11.xml"/><Relationship Id="rId9" Type="http://schemas.openxmlformats.org/officeDocument/2006/relationships/diagramColors" Target="../diagrams/colors1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70.png"/><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2.xml"/><Relationship Id="rId7" Type="http://schemas.openxmlformats.org/officeDocument/2006/relationships/image" Target="../media/image7.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0.png"/><Relationship Id="rId7" Type="http://schemas.openxmlformats.org/officeDocument/2006/relationships/diagramLayout" Target="../diagrams/layout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openxmlformats.org/officeDocument/2006/relationships/image" Target="../media/image12.png"/><Relationship Id="rId10" Type="http://schemas.microsoft.com/office/2007/relationships/diagramDrawing" Target="../diagrams/drawing3.xml"/><Relationship Id="rId4" Type="http://schemas.openxmlformats.org/officeDocument/2006/relationships/image" Target="../media/image11.png"/><Relationship Id="rId9" Type="http://schemas.openxmlformats.org/officeDocument/2006/relationships/diagramColors" Target="../diagrams/colors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nSpc>
                <a:spcPct val="90000"/>
              </a:lnSpc>
            </a:pPr>
            <a:r>
              <a:rPr lang="en-US" altLang="zh-CN" sz="4800" dirty="0" smtClean="0"/>
              <a:t/>
            </a:r>
            <a:br>
              <a:rPr lang="en-US" altLang="zh-CN" sz="4800" dirty="0" smtClean="0"/>
            </a:br>
            <a:r>
              <a:rPr lang="en-US" altLang="zh-CN" sz="4800" dirty="0" smtClean="0"/>
              <a:t/>
            </a:r>
            <a:br>
              <a:rPr lang="en-US" altLang="zh-CN" sz="4800" dirty="0" smtClean="0"/>
            </a:br>
            <a:r>
              <a:rPr lang="en-US" altLang="zh-CN" sz="4800" dirty="0"/>
              <a:t/>
            </a:r>
            <a:br>
              <a:rPr lang="en-US" altLang="zh-CN" sz="4800" dirty="0"/>
            </a:br>
            <a:r>
              <a:rPr lang="en-US" altLang="zh-CN" sz="4800" dirty="0" smtClean="0"/>
              <a:t>			</a:t>
            </a:r>
            <a:r>
              <a:rPr lang="zh-CN" altLang="en-US" sz="4800" dirty="0" smtClean="0"/>
              <a:t>如何做好</a:t>
            </a:r>
            <a:r>
              <a:rPr lang="zh-CN" altLang="en-US" sz="4800" dirty="0" smtClean="0"/>
              <a:t>数据分析</a:t>
            </a:r>
            <a:r>
              <a:rPr lang="en-US" altLang="zh-CN" sz="4800" dirty="0" smtClean="0"/>
              <a:t/>
            </a:r>
            <a:br>
              <a:rPr lang="en-US" altLang="zh-CN" sz="4800" dirty="0" smtClean="0"/>
            </a:br>
            <a:r>
              <a:rPr lang="en-US" altLang="zh-CN" sz="4800" dirty="0" smtClean="0"/>
              <a:t/>
            </a:r>
            <a:br>
              <a:rPr lang="en-US" altLang="zh-CN" sz="4800" dirty="0" smtClean="0"/>
            </a:br>
            <a:endParaRPr lang="zh-CN" altLang="en-US" sz="2000" dirty="0"/>
          </a:p>
        </p:txBody>
      </p:sp>
      <p:sp>
        <p:nvSpPr>
          <p:cNvPr id="3" name="副标题 2"/>
          <p:cNvSpPr>
            <a:spLocks noGrp="1"/>
          </p:cNvSpPr>
          <p:nvPr>
            <p:ph type="subTitle" idx="1"/>
          </p:nvPr>
        </p:nvSpPr>
        <p:spPr>
          <a:xfrm>
            <a:off x="1285852" y="3429000"/>
            <a:ext cx="6858000" cy="914400"/>
          </a:xfrm>
        </p:spPr>
        <p:txBody>
          <a:bodyPr>
            <a:normAutofit fontScale="25000" lnSpcReduction="20000"/>
          </a:bodyPr>
          <a:lstStyle/>
          <a:p>
            <a:pPr algn="r"/>
            <a:r>
              <a:rPr lang="en-US" altLang="zh-CN" sz="4800" dirty="0">
                <a:latin typeface="+mj-ea"/>
                <a:ea typeface="+mj-ea"/>
              </a:rPr>
              <a:t/>
            </a:r>
            <a:br>
              <a:rPr lang="en-US" altLang="zh-CN" sz="4800" dirty="0">
                <a:latin typeface="+mj-ea"/>
                <a:ea typeface="+mj-ea"/>
              </a:rPr>
            </a:br>
            <a:r>
              <a:rPr lang="zh-CN" altLang="en-US" sz="9600" dirty="0">
                <a:latin typeface="+mj-ea"/>
                <a:ea typeface="+mj-ea"/>
              </a:rPr>
              <a:t>内部培训</a:t>
            </a:r>
            <a:r>
              <a:rPr lang="de-DE" altLang="en-US" sz="9600" dirty="0">
                <a:latin typeface="+mj-ea"/>
                <a:ea typeface="+mj-ea"/>
              </a:rPr>
              <a:t> </a:t>
            </a:r>
            <a:br>
              <a:rPr lang="de-DE" altLang="en-US" sz="9600" dirty="0">
                <a:latin typeface="+mj-ea"/>
                <a:ea typeface="+mj-ea"/>
              </a:rPr>
            </a:br>
            <a:r>
              <a:rPr lang="de-DE" altLang="en-US" sz="9600" dirty="0">
                <a:latin typeface="+mj-ea"/>
                <a:ea typeface="+mj-ea"/>
              </a:rPr>
              <a:t/>
            </a:r>
            <a:br>
              <a:rPr lang="de-DE" altLang="en-US" sz="9600" dirty="0">
                <a:latin typeface="+mj-ea"/>
                <a:ea typeface="+mj-ea"/>
              </a:rPr>
            </a:br>
            <a:r>
              <a:rPr lang="en-US" altLang="zh-CN" sz="9600" dirty="0" smtClean="0">
                <a:latin typeface="+mj-ea"/>
                <a:ea typeface="+mj-ea"/>
              </a:rPr>
              <a:t>2015.04</a:t>
            </a:r>
            <a:endParaRPr lang="zh-CN" altLang="en-US" sz="9600" dirty="0">
              <a:latin typeface="+mj-ea"/>
              <a:ea typeface="+mj-ea"/>
            </a:endParaRPr>
          </a:p>
        </p:txBody>
      </p:sp>
    </p:spTree>
    <p:extLst>
      <p:ext uri="{BB962C8B-B14F-4D97-AF65-F5344CB8AC3E}">
        <p14:creationId xmlns:p14="http://schemas.microsoft.com/office/powerpoint/2010/main" xmlns="" val="7690325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clrChange>
              <a:clrFrom>
                <a:srgbClr val="DFE5D7"/>
              </a:clrFrom>
              <a:clrTo>
                <a:srgbClr val="DFE5D7">
                  <a:alpha val="0"/>
                </a:srgbClr>
              </a:clrTo>
            </a:clrChange>
            <a:extLst>
              <a:ext uri="{BEBA8EAE-BF5A-486C-A8C5-ECC9F3942E4B}">
                <a14:imgProps xmlns:a14="http://schemas.microsoft.com/office/drawing/2010/main" xmlns="">
                  <a14:imgLayer r:embed="rId3">
                    <a14:imgEffect>
                      <a14:brightnessContrast contrast="40000"/>
                    </a14:imgEffect>
                  </a14:imgLayer>
                </a14:imgProps>
              </a:ext>
              <a:ext uri="{28A0092B-C50C-407E-A947-70E740481C1C}">
                <a14:useLocalDpi xmlns:a14="http://schemas.microsoft.com/office/drawing/2010/main" xmlns="" val="0"/>
              </a:ext>
            </a:extLst>
          </a:blip>
          <a:srcRect/>
          <a:stretch>
            <a:fillRect/>
          </a:stretch>
        </p:blipFill>
        <p:spPr bwMode="auto">
          <a:xfrm>
            <a:off x="1570424" y="1229020"/>
            <a:ext cx="5830039" cy="45974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内容占位符 2"/>
          <p:cNvSpPr>
            <a:spLocks noGrp="1"/>
          </p:cNvSpPr>
          <p:nvPr>
            <p:ph idx="1"/>
          </p:nvPr>
        </p:nvSpPr>
        <p:spPr>
          <a:xfrm>
            <a:off x="446079" y="908720"/>
            <a:ext cx="7620000" cy="432048"/>
          </a:xfrm>
        </p:spPr>
        <p:txBody>
          <a:bodyPr/>
          <a:lstStyle/>
          <a:p>
            <a:pPr lvl="0"/>
            <a:r>
              <a:rPr lang="zh-CN" altLang="en-US" b="0" kern="0" smtClean="0">
                <a:solidFill>
                  <a:srgbClr val="000000"/>
                </a:solidFill>
              </a:rPr>
              <a:t>初</a:t>
            </a:r>
            <a:r>
              <a:rPr lang="zh-CN" altLang="en-US" b="0" kern="0">
                <a:solidFill>
                  <a:srgbClr val="000000"/>
                </a:solidFill>
              </a:rPr>
              <a:t>识</a:t>
            </a:r>
            <a:r>
              <a:rPr lang="en-US" altLang="zh-CN" b="0" kern="0" smtClean="0">
                <a:solidFill>
                  <a:srgbClr val="000000"/>
                </a:solidFill>
              </a:rPr>
              <a:t>EXCEL</a:t>
            </a:r>
            <a:endParaRPr lang="zh-CN" altLang="en-US"/>
          </a:p>
        </p:txBody>
      </p:sp>
      <p:sp>
        <p:nvSpPr>
          <p:cNvPr id="10" name="矩形 9"/>
          <p:cNvSpPr/>
          <p:nvPr/>
        </p:nvSpPr>
        <p:spPr>
          <a:xfrm>
            <a:off x="467544" y="116632"/>
            <a:ext cx="2885256" cy="476669"/>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
        <p:nvSpPr>
          <p:cNvPr id="9" name="矩形 8"/>
          <p:cNvSpPr/>
          <p:nvPr/>
        </p:nvSpPr>
        <p:spPr>
          <a:xfrm>
            <a:off x="539552" y="5818038"/>
            <a:ext cx="7776864" cy="923330"/>
          </a:xfrm>
          <a:prstGeom prst="rect">
            <a:avLst/>
          </a:prstGeom>
        </p:spPr>
        <p:txBody>
          <a:bodyPr wrap="square">
            <a:spAutoFit/>
          </a:bodyPr>
          <a:lstStyle/>
          <a:p>
            <a:pPr lvl="0"/>
            <a:r>
              <a:rPr lang="zh-CN" altLang="en-US" kern="0" smtClean="0">
                <a:solidFill>
                  <a:srgbClr val="000000"/>
                </a:solidFill>
                <a:latin typeface="+mj-ea"/>
                <a:ea typeface="+mj-ea"/>
              </a:rPr>
              <a:t>        做</a:t>
            </a:r>
            <a:r>
              <a:rPr lang="zh-CN" altLang="en-US" kern="0">
                <a:solidFill>
                  <a:srgbClr val="000000"/>
                </a:solidFill>
                <a:latin typeface="+mj-ea"/>
                <a:ea typeface="+mj-ea"/>
              </a:rPr>
              <a:t>数据分析讲究的是原则、思考方法和解决方案，任何软件都只是一种工具，我们只要掌握并精通一种工具不足够了。这比什么软件都只懂但都只是略懂皮毛要好很多</a:t>
            </a:r>
            <a:r>
              <a:rPr lang="zh-CN" altLang="en-US" kern="0" smtClean="0">
                <a:solidFill>
                  <a:srgbClr val="000000"/>
                </a:solidFill>
                <a:latin typeface="+mj-ea"/>
                <a:ea typeface="+mj-ea"/>
              </a:rPr>
              <a:t>。本培训所涉及内容，均以</a:t>
            </a:r>
            <a:r>
              <a:rPr lang="en-US" altLang="zh-CN" kern="0" smtClean="0">
                <a:solidFill>
                  <a:srgbClr val="000000"/>
                </a:solidFill>
                <a:latin typeface="+mj-ea"/>
                <a:ea typeface="+mj-ea"/>
              </a:rPr>
              <a:t>Excel 2010</a:t>
            </a:r>
            <a:r>
              <a:rPr lang="zh-CN" altLang="en-US" kern="0" smtClean="0">
                <a:solidFill>
                  <a:srgbClr val="000000"/>
                </a:solidFill>
                <a:latin typeface="+mj-ea"/>
                <a:ea typeface="+mj-ea"/>
              </a:rPr>
              <a:t>为例。</a:t>
            </a:r>
            <a:endParaRPr lang="en-US" altLang="zh-CN" kern="0">
              <a:solidFill>
                <a:srgbClr val="000000"/>
              </a:solidFill>
              <a:latin typeface="+mj-ea"/>
              <a:ea typeface="+mj-ea"/>
            </a:endParaRPr>
          </a:p>
        </p:txBody>
      </p:sp>
    </p:spTree>
    <p:extLst>
      <p:ext uri="{BB962C8B-B14F-4D97-AF65-F5344CB8AC3E}">
        <p14:creationId xmlns:p14="http://schemas.microsoft.com/office/powerpoint/2010/main" xmlns="" val="7729050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6079" y="908720"/>
            <a:ext cx="7620000" cy="432048"/>
          </a:xfrm>
        </p:spPr>
        <p:txBody>
          <a:bodyPr/>
          <a:lstStyle/>
          <a:p>
            <a:pPr lvl="0"/>
            <a:r>
              <a:rPr lang="zh-CN" altLang="en-US" b="0" kern="0" smtClean="0">
                <a:solidFill>
                  <a:srgbClr val="000000"/>
                </a:solidFill>
              </a:rPr>
              <a:t>数据准备：对数据表的要求</a:t>
            </a:r>
            <a:endParaRPr lang="zh-CN" altLang="en-US"/>
          </a:p>
        </p:txBody>
      </p:sp>
      <p:sp>
        <p:nvSpPr>
          <p:cNvPr id="5" name="矩形 4"/>
          <p:cNvSpPr/>
          <p:nvPr/>
        </p:nvSpPr>
        <p:spPr>
          <a:xfrm>
            <a:off x="467544" y="116632"/>
            <a:ext cx="2885256" cy="476669"/>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graphicFrame>
        <p:nvGraphicFramePr>
          <p:cNvPr id="8" name="内容占位符 3"/>
          <p:cNvGraphicFramePr>
            <a:graphicFrameLocks/>
          </p:cNvGraphicFramePr>
          <p:nvPr>
            <p:extLst>
              <p:ext uri="{D42A27DB-BD31-4B8C-83A1-F6EECF244321}">
                <p14:modId xmlns:p14="http://schemas.microsoft.com/office/powerpoint/2010/main" xmlns="" val="2574128795"/>
              </p:ext>
            </p:extLst>
          </p:nvPr>
        </p:nvGraphicFramePr>
        <p:xfrm>
          <a:off x="478160" y="1556793"/>
          <a:ext cx="7787208" cy="4312835"/>
        </p:xfrm>
        <a:graphic>
          <a:graphicData uri="http://schemas.openxmlformats.org/drawingml/2006/table">
            <a:tbl>
              <a:tblPr firstRow="1" bandRow="1">
                <a:tableStyleId>{85BE263C-DBD7-4A20-BB59-AAB30ACAA65A}</a:tableStyleId>
              </a:tblPr>
              <a:tblGrid>
                <a:gridCol w="1187980"/>
                <a:gridCol w="6599228"/>
              </a:tblGrid>
              <a:tr h="576063">
                <a:tc>
                  <a:txBody>
                    <a:bodyPr/>
                    <a:lstStyle/>
                    <a:p>
                      <a:pPr algn="ctr"/>
                      <a:r>
                        <a:rPr lang="zh-CN" altLang="en-US" smtClean="0"/>
                        <a:t>序号</a:t>
                      </a:r>
                      <a:endParaRPr lang="zh-CN" altLang="en-US"/>
                    </a:p>
                  </a:txBody>
                  <a:tcPr anchor="ctr"/>
                </a:tc>
                <a:tc>
                  <a:txBody>
                    <a:bodyPr/>
                    <a:lstStyle/>
                    <a:p>
                      <a:pPr algn="ctr"/>
                      <a:r>
                        <a:rPr lang="zh-CN" altLang="en-US" smtClean="0"/>
                        <a:t>要求</a:t>
                      </a:r>
                      <a:endParaRPr lang="zh-CN" altLang="en-US"/>
                    </a:p>
                  </a:txBody>
                  <a:tcPr anchor="ctr"/>
                </a:tc>
              </a:tr>
              <a:tr h="504056">
                <a:tc>
                  <a:txBody>
                    <a:bodyPr/>
                    <a:lstStyle/>
                    <a:p>
                      <a:pPr algn="ctr"/>
                      <a:r>
                        <a:rPr lang="en-US" altLang="zh-CN" smtClean="0"/>
                        <a:t>1</a:t>
                      </a:r>
                      <a:endParaRPr lang="zh-CN" altLang="en-US"/>
                    </a:p>
                  </a:txBody>
                  <a:tcPr anchor="ctr"/>
                </a:tc>
                <a:tc>
                  <a:txBody>
                    <a:bodyPr/>
                    <a:lstStyle/>
                    <a:p>
                      <a:r>
                        <a:rPr lang="zh-CN" altLang="en-US" smtClean="0"/>
                        <a:t>数据表由标明行和数据部分组成</a:t>
                      </a:r>
                      <a:endParaRPr lang="zh-CN" altLang="en-US"/>
                    </a:p>
                  </a:txBody>
                  <a:tcPr anchor="ctr"/>
                </a:tc>
              </a:tr>
              <a:tr h="235610">
                <a:tc>
                  <a:txBody>
                    <a:bodyPr/>
                    <a:lstStyle/>
                    <a:p>
                      <a:pPr algn="ctr"/>
                      <a:r>
                        <a:rPr lang="en-US" altLang="zh-CN" smtClean="0"/>
                        <a:t>2</a:t>
                      </a:r>
                      <a:endParaRPr lang="zh-CN" altLang="en-US"/>
                    </a:p>
                  </a:txBody>
                  <a:tcPr anchor="ctr"/>
                </a:tc>
                <a:tc>
                  <a:txBody>
                    <a:bodyPr/>
                    <a:lstStyle/>
                    <a:p>
                      <a:r>
                        <a:rPr lang="zh-CN" altLang="en-US" smtClean="0"/>
                        <a:t>第一行是表的列标题（字段名），列标题不能重复</a:t>
                      </a:r>
                      <a:endParaRPr lang="zh-CN" altLang="en-US"/>
                    </a:p>
                  </a:txBody>
                  <a:tcPr anchor="ctr"/>
                </a:tc>
              </a:tr>
              <a:tr h="410314">
                <a:tc>
                  <a:txBody>
                    <a:bodyPr/>
                    <a:lstStyle/>
                    <a:p>
                      <a:pPr algn="ctr"/>
                      <a:r>
                        <a:rPr lang="en-US" altLang="zh-CN" smtClean="0"/>
                        <a:t>3</a:t>
                      </a:r>
                      <a:endParaRPr lang="zh-CN" altLang="en-US"/>
                    </a:p>
                  </a:txBody>
                  <a:tcPr anchor="ctr"/>
                </a:tc>
                <a:tc>
                  <a:txBody>
                    <a:bodyPr/>
                    <a:lstStyle/>
                    <a:p>
                      <a:r>
                        <a:rPr lang="zh-CN" altLang="en-US" smtClean="0"/>
                        <a:t>第二行起是数据部分，数据部分</a:t>
                      </a:r>
                      <a:r>
                        <a:rPr lang="zh-CN" altLang="en-US" baseline="0" smtClean="0"/>
                        <a:t>的每一行数据称为一个记录，并且数据部分不允许出现空白行和空白列</a:t>
                      </a:r>
                      <a:endParaRPr lang="zh-CN" altLang="en-US"/>
                    </a:p>
                  </a:txBody>
                  <a:tcPr anchor="ctr"/>
                </a:tc>
              </a:tr>
              <a:tr h="235610">
                <a:tc>
                  <a:txBody>
                    <a:bodyPr/>
                    <a:lstStyle/>
                    <a:p>
                      <a:pPr algn="ctr"/>
                      <a:r>
                        <a:rPr lang="en-US" altLang="zh-CN" smtClean="0"/>
                        <a:t>4</a:t>
                      </a:r>
                      <a:endParaRPr lang="zh-CN" altLang="en-US"/>
                    </a:p>
                  </a:txBody>
                  <a:tcPr anchor="ctr"/>
                </a:tc>
                <a:tc>
                  <a:txBody>
                    <a:bodyPr/>
                    <a:lstStyle/>
                    <a:p>
                      <a:r>
                        <a:rPr lang="zh-CN" altLang="en-US" smtClean="0"/>
                        <a:t>数据表中不能有合并单元桥存在</a:t>
                      </a:r>
                      <a:endParaRPr lang="zh-CN" altLang="en-US"/>
                    </a:p>
                  </a:txBody>
                  <a:tcPr anchor="ctr"/>
                </a:tc>
              </a:tr>
              <a:tr h="265582">
                <a:tc>
                  <a:txBody>
                    <a:bodyPr/>
                    <a:lstStyle/>
                    <a:p>
                      <a:pPr algn="ctr"/>
                      <a:r>
                        <a:rPr lang="en-US" altLang="zh-CN" smtClean="0"/>
                        <a:t>5</a:t>
                      </a:r>
                      <a:endParaRPr lang="zh-CN" altLang="en-US"/>
                    </a:p>
                  </a:txBody>
                  <a:tcPr anchor="ctr"/>
                </a:tc>
                <a:tc>
                  <a:txBody>
                    <a:bodyPr/>
                    <a:lstStyle/>
                    <a:p>
                      <a:r>
                        <a:rPr lang="zh-CN" altLang="en-US" smtClean="0"/>
                        <a:t>数据表与其他数据之间应该留出至少一个空白行和一个空白列</a:t>
                      </a:r>
                      <a:endParaRPr lang="zh-CN" altLang="en-US"/>
                    </a:p>
                  </a:txBody>
                  <a:tcPr anchor="ctr"/>
                </a:tc>
              </a:tr>
              <a:tr h="897051">
                <a:tc>
                  <a:txBody>
                    <a:bodyPr/>
                    <a:lstStyle/>
                    <a:p>
                      <a:pPr algn="ctr"/>
                      <a:r>
                        <a:rPr lang="en-US" altLang="zh-CN" smtClean="0"/>
                        <a:t>6</a:t>
                      </a:r>
                      <a:endParaRPr lang="zh-CN" altLang="en-US"/>
                    </a:p>
                  </a:txBody>
                  <a:tcPr anchor="ctr"/>
                </a:tc>
                <a:tc>
                  <a:txBody>
                    <a:bodyPr/>
                    <a:lstStyle/>
                    <a:p>
                      <a:r>
                        <a:rPr lang="zh-CN" altLang="en-US" smtClean="0"/>
                        <a:t>数据表需要以一维的形式存储，但是在实际操作中接触的数据往往是以二维表格</a:t>
                      </a:r>
                      <a:r>
                        <a:rPr lang="zh-CN" altLang="en-US" baseline="0" smtClean="0"/>
                        <a:t>的形式存在的，此时应将二维表转化为一维表的形式储存数据。</a:t>
                      </a:r>
                      <a:endParaRPr lang="zh-CN" altLang="en-US"/>
                    </a:p>
                  </a:txBody>
                  <a:tcPr anchor="ctr"/>
                </a:tc>
              </a:tr>
              <a:tr h="580956">
                <a:tc>
                  <a:txBody>
                    <a:bodyPr/>
                    <a:lstStyle/>
                    <a:p>
                      <a:pPr algn="ctr"/>
                      <a:r>
                        <a:rPr lang="en-US" altLang="zh-CN" smtClean="0"/>
                        <a:t>7</a:t>
                      </a:r>
                      <a:endParaRPr lang="zh-CN" altLang="en-US"/>
                    </a:p>
                  </a:txBody>
                  <a:tcPr anchor="ctr"/>
                </a:tc>
                <a:tc>
                  <a:txBody>
                    <a:bodyPr/>
                    <a:lstStyle/>
                    <a:p>
                      <a:r>
                        <a:rPr lang="zh-CN" altLang="en-US" smtClean="0"/>
                        <a:t>数据部分每一列的数据项，内容、格式统一。</a:t>
                      </a:r>
                      <a:endParaRPr lang="zh-CN" altLang="en-US"/>
                    </a:p>
                  </a:txBody>
                  <a:tcPr anchor="ctr"/>
                </a:tc>
              </a:tr>
            </a:tbl>
          </a:graphicData>
        </a:graphic>
      </p:graphicFrame>
    </p:spTree>
    <p:extLst>
      <p:ext uri="{BB962C8B-B14F-4D97-AF65-F5344CB8AC3E}">
        <p14:creationId xmlns:p14="http://schemas.microsoft.com/office/powerpoint/2010/main" xmlns="" val="368760671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88095"/>
            <a:ext cx="5791200" cy="432048"/>
          </a:xfrm>
        </p:spPr>
        <p:txBody>
          <a:bodyPr>
            <a:normAutofit fontScale="90000"/>
          </a:bodyPr>
          <a:lstStyle/>
          <a:p>
            <a:r>
              <a:rPr lang="zh-CN" altLang="en-US" smtClean="0"/>
              <a:t>函数</a:t>
            </a:r>
            <a:endParaRPr lang="zh-CN" altLang="en-US"/>
          </a:p>
        </p:txBody>
      </p:sp>
      <p:sp>
        <p:nvSpPr>
          <p:cNvPr id="3" name="内容占位符 2"/>
          <p:cNvSpPr>
            <a:spLocks noGrp="1"/>
          </p:cNvSpPr>
          <p:nvPr>
            <p:ph idx="1"/>
          </p:nvPr>
        </p:nvSpPr>
        <p:spPr>
          <a:xfrm>
            <a:off x="464862" y="2092151"/>
            <a:ext cx="3826768" cy="792088"/>
          </a:xfrm>
        </p:spPr>
        <p:txBody>
          <a:bodyPr>
            <a:normAutofit fontScale="92500" lnSpcReduction="20000"/>
          </a:bodyPr>
          <a:lstStyle/>
          <a:p>
            <a:pPr lvl="0"/>
            <a:r>
              <a:rPr lang="zh-CN" altLang="en-US" b="0" kern="0">
                <a:solidFill>
                  <a:srgbClr val="000000"/>
                </a:solidFill>
              </a:rPr>
              <a:t>函数是指定的数据按照一定的规则转化为需要的结果，规则也就是我们所用到的公式</a:t>
            </a:r>
            <a:r>
              <a:rPr lang="zh-CN" altLang="en-US" b="0" kern="0" smtClean="0">
                <a:solidFill>
                  <a:srgbClr val="000000"/>
                </a:solidFill>
              </a:rPr>
              <a:t>。</a:t>
            </a:r>
            <a:endParaRPr lang="en-US" altLang="zh-CN" b="0" kern="0">
              <a:solidFill>
                <a:srgbClr val="000000"/>
              </a:solidFill>
            </a:endParaRPr>
          </a:p>
        </p:txBody>
      </p:sp>
      <p:pic>
        <p:nvPicPr>
          <p:cNvPr id="3074" name="Picture 2"/>
          <p:cNvPicPr>
            <a:picLocks noChangeAspect="1" noChangeArrowheads="1"/>
          </p:cNvPicPr>
          <p:nvPr/>
        </p:nvPicPr>
        <p:blipFill>
          <a:blip r:embed="rId2" cstate="print">
            <a:clrChange>
              <a:clrFrom>
                <a:srgbClr val="E2FDFF"/>
              </a:clrFrom>
              <a:clrTo>
                <a:srgbClr val="E2FDFF">
                  <a:alpha val="0"/>
                </a:srgbClr>
              </a:clrTo>
            </a:clrChange>
            <a:extLst>
              <a:ext uri="{28A0092B-C50C-407E-A947-70E740481C1C}">
                <a14:useLocalDpi xmlns:a14="http://schemas.microsoft.com/office/drawing/2010/main" xmlns="" val="0"/>
              </a:ext>
            </a:extLst>
          </a:blip>
          <a:srcRect/>
          <a:stretch>
            <a:fillRect/>
          </a:stretch>
        </p:blipFill>
        <p:spPr bwMode="auto">
          <a:xfrm>
            <a:off x="4508837" y="1156047"/>
            <a:ext cx="3303523" cy="21289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矩形 4"/>
          <p:cNvSpPr/>
          <p:nvPr/>
        </p:nvSpPr>
        <p:spPr>
          <a:xfrm>
            <a:off x="493129" y="3375835"/>
            <a:ext cx="784830" cy="461665"/>
          </a:xfrm>
          <a:prstGeom prst="rect">
            <a:avLst/>
          </a:prstGeom>
        </p:spPr>
        <p:txBody>
          <a:bodyPr vert="horz" lIns="91440" tIns="45720" rIns="91440" bIns="45720" rtlCol="0" anchor="b">
            <a:normAutofit fontScale="97500"/>
          </a:bodyPr>
          <a:lstStyle/>
          <a:p>
            <a:pPr>
              <a:spcBef>
                <a:spcPct val="0"/>
              </a:spcBef>
            </a:pPr>
            <a:r>
              <a:rPr lang="zh-CN" altLang="en-US" sz="2400" cap="all" spc="-60">
                <a:solidFill>
                  <a:schemeClr val="tx2"/>
                </a:solidFill>
                <a:latin typeface="+mj-ea"/>
                <a:ea typeface="+mj-ea"/>
                <a:cs typeface="+mj-cs"/>
              </a:rPr>
              <a:t>图表</a:t>
            </a:r>
            <a:endParaRPr lang="en-US" altLang="zh-CN" sz="2400" cap="all" spc="-60">
              <a:solidFill>
                <a:schemeClr val="tx2"/>
              </a:solidFill>
              <a:latin typeface="+mj-ea"/>
              <a:ea typeface="+mj-ea"/>
              <a:cs typeface="+mj-cs"/>
            </a:endParaRPr>
          </a:p>
        </p:txBody>
      </p:sp>
      <p:pic>
        <p:nvPicPr>
          <p:cNvPr id="3075" name="Picture 3"/>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669668" y="3568375"/>
            <a:ext cx="2981859" cy="19488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内容占位符 2"/>
          <p:cNvSpPr txBox="1">
            <a:spLocks/>
          </p:cNvSpPr>
          <p:nvPr/>
        </p:nvSpPr>
        <p:spPr>
          <a:xfrm>
            <a:off x="467544" y="4146760"/>
            <a:ext cx="3826768" cy="792088"/>
          </a:xfrm>
          <a:prstGeom prst="rect">
            <a:avLst/>
          </a:prstGeom>
        </p:spPr>
        <p:txBody>
          <a:bodyPr vert="horz" lIns="91440" tIns="45720" rIns="91440" bIns="45720" rtlCol="0">
            <a:normAutofit/>
          </a:bodyPr>
          <a:lstStyle>
            <a:lvl1pPr lvl="0" indent="0">
              <a:spcBef>
                <a:spcPct val="20000"/>
              </a:spcBef>
              <a:spcAft>
                <a:spcPts val="600"/>
              </a:spcAft>
              <a:buFont typeface="Arial" pitchFamily="34" charset="0"/>
              <a:buNone/>
              <a:defRPr sz="2000" b="0" kern="0">
                <a:solidFill>
                  <a:srgbClr val="000000"/>
                </a:solidFill>
                <a:latin typeface="+mj-ea"/>
                <a:ea typeface="+mj-ea"/>
              </a:defRPr>
            </a:lvl1pPr>
            <a:lvl2pPr indent="-182880">
              <a:spcBef>
                <a:spcPct val="20000"/>
              </a:spcBef>
              <a:buClr>
                <a:schemeClr val="tx2"/>
              </a:buClr>
              <a:buFont typeface="Arial" pitchFamily="34" charset="0"/>
              <a:buChar char="•"/>
              <a:defRPr sz="2000">
                <a:latin typeface="+mj-ea"/>
                <a:ea typeface="+mj-ea"/>
              </a:defRPr>
            </a:lvl2pPr>
            <a:lvl3pPr marL="1143000" indent="-228600">
              <a:spcBef>
                <a:spcPct val="20000"/>
              </a:spcBef>
              <a:buClr>
                <a:schemeClr val="tx2"/>
              </a:buClr>
              <a:buFont typeface="Arial" pitchFamily="34" charset="0"/>
              <a:buChar char="•"/>
              <a:defRPr>
                <a:latin typeface="+mj-ea"/>
                <a:ea typeface="+mj-ea"/>
              </a:defRPr>
            </a:lvl3pPr>
            <a:lvl4pPr marL="1600200" indent="-228600">
              <a:spcBef>
                <a:spcPct val="20000"/>
              </a:spcBef>
              <a:buClr>
                <a:schemeClr val="tx2"/>
              </a:buClr>
              <a:buFont typeface="Arial" pitchFamily="34" charset="0"/>
              <a:buChar char="•"/>
              <a:defRPr>
                <a:latin typeface="+mj-ea"/>
                <a:ea typeface="+mj-ea"/>
              </a:defRPr>
            </a:lvl4pPr>
            <a:lvl5pPr marL="2057400" indent="-228600">
              <a:spcBef>
                <a:spcPct val="20000"/>
              </a:spcBef>
              <a:buClr>
                <a:schemeClr val="tx2"/>
              </a:buClr>
              <a:buFont typeface="Arial" pitchFamily="34" charset="0"/>
              <a:buChar char="•"/>
              <a:defRPr baseline="0">
                <a:latin typeface="+mj-ea"/>
                <a:ea typeface="+mj-ea"/>
              </a:defRPr>
            </a:lvl5pPr>
            <a:lvl6pPr marL="2514600" indent="-228600">
              <a:spcBef>
                <a:spcPct val="20000"/>
              </a:spcBef>
              <a:buClr>
                <a:schemeClr val="tx2"/>
              </a:buClr>
              <a:buFont typeface="Arial" pitchFamily="34" charset="0"/>
              <a:buChar char="•"/>
              <a:defRPr sz="1600"/>
            </a:lvl6pPr>
            <a:lvl7pPr marL="2971800" indent="-228600">
              <a:spcBef>
                <a:spcPct val="20000"/>
              </a:spcBef>
              <a:buClr>
                <a:schemeClr val="tx2"/>
              </a:buClr>
              <a:buFont typeface="Arial" pitchFamily="34" charset="0"/>
              <a:buChar char="•"/>
              <a:defRPr sz="1600"/>
            </a:lvl7pPr>
            <a:lvl8pPr marL="3429000" indent="-228600">
              <a:spcBef>
                <a:spcPct val="20000"/>
              </a:spcBef>
              <a:buClr>
                <a:schemeClr val="tx2"/>
              </a:buClr>
              <a:buFont typeface="Arial" pitchFamily="34" charset="0"/>
              <a:buChar char="•"/>
              <a:defRPr sz="1600"/>
            </a:lvl8pPr>
            <a:lvl9pPr marL="3886200" indent="-228600">
              <a:spcBef>
                <a:spcPct val="20000"/>
              </a:spcBef>
              <a:buClr>
                <a:schemeClr val="tx2"/>
              </a:buClr>
              <a:buFont typeface="Arial" pitchFamily="34" charset="0"/>
              <a:buChar char="•"/>
              <a:defRPr sz="1600"/>
            </a:lvl9pPr>
          </a:lstStyle>
          <a:p>
            <a:r>
              <a:rPr lang="zh-CN" altLang="en-US"/>
              <a:t>图表的主要目的是为了表现数据、传递信息。</a:t>
            </a:r>
            <a:endParaRPr lang="en-US" altLang="zh-CN"/>
          </a:p>
        </p:txBody>
      </p:sp>
      <p:sp>
        <p:nvSpPr>
          <p:cNvPr id="6" name="矩形 5"/>
          <p:cNvSpPr/>
          <p:nvPr/>
        </p:nvSpPr>
        <p:spPr>
          <a:xfrm>
            <a:off x="467544" y="5085183"/>
            <a:ext cx="484748" cy="461665"/>
          </a:xfrm>
          <a:prstGeom prst="rect">
            <a:avLst/>
          </a:prstGeom>
        </p:spPr>
        <p:txBody>
          <a:bodyPr vert="horz" lIns="91440" tIns="45720" rIns="91440" bIns="45720" rtlCol="0" anchor="b">
            <a:normAutofit fontScale="97500"/>
          </a:bodyPr>
          <a:lstStyle/>
          <a:p>
            <a:pPr>
              <a:spcBef>
                <a:spcPct val="0"/>
              </a:spcBef>
            </a:pPr>
            <a:r>
              <a:rPr lang="zh-CN" altLang="en-US" sz="2400" cap="all" spc="-60">
                <a:solidFill>
                  <a:schemeClr val="tx2"/>
                </a:solidFill>
                <a:latin typeface="+mj-ea"/>
                <a:ea typeface="+mj-ea"/>
                <a:cs typeface="+mj-cs"/>
              </a:rPr>
              <a:t>宏</a:t>
            </a:r>
          </a:p>
        </p:txBody>
      </p:sp>
      <p:sp>
        <p:nvSpPr>
          <p:cNvPr id="7" name="矩形 6"/>
          <p:cNvSpPr/>
          <p:nvPr/>
        </p:nvSpPr>
        <p:spPr>
          <a:xfrm>
            <a:off x="493128" y="5657430"/>
            <a:ext cx="6743168" cy="1015663"/>
          </a:xfrm>
          <a:prstGeom prst="rect">
            <a:avLst/>
          </a:prstGeom>
        </p:spPr>
        <p:txBody>
          <a:bodyPr vert="horz" lIns="91440" tIns="45720" rIns="91440" bIns="45720" rtlCol="0">
            <a:normAutofit/>
          </a:bodyPr>
          <a:lstStyle/>
          <a:p>
            <a:pPr>
              <a:spcBef>
                <a:spcPct val="20000"/>
              </a:spcBef>
              <a:spcAft>
                <a:spcPts val="600"/>
              </a:spcAft>
              <a:buFont typeface="Arial" pitchFamily="34" charset="0"/>
              <a:buNone/>
            </a:pPr>
            <a:r>
              <a:rPr lang="zh-CN" altLang="en-US" sz="2000" kern="0">
                <a:solidFill>
                  <a:srgbClr val="000000"/>
                </a:solidFill>
                <a:latin typeface="+mj-ea"/>
                <a:ea typeface="+mj-ea"/>
              </a:rPr>
              <a:t>宏是一个指令集，用来告诉</a:t>
            </a:r>
            <a:r>
              <a:rPr lang="en-US" altLang="zh-CN" sz="2000" kern="0">
                <a:solidFill>
                  <a:srgbClr val="000000"/>
                </a:solidFill>
                <a:latin typeface="+mj-ea"/>
                <a:ea typeface="+mj-ea"/>
              </a:rPr>
              <a:t>Excel</a:t>
            </a:r>
            <a:r>
              <a:rPr lang="zh-CN" altLang="en-US" sz="2000" kern="0">
                <a:solidFill>
                  <a:srgbClr val="000000"/>
                </a:solidFill>
                <a:latin typeface="+mj-ea"/>
                <a:ea typeface="+mj-ea"/>
              </a:rPr>
              <a:t>完成用户指定的动作。宏类似于计算机程序，但它是完全运行于</a:t>
            </a:r>
            <a:r>
              <a:rPr lang="en-US" altLang="zh-CN" sz="2000" kern="0">
                <a:solidFill>
                  <a:srgbClr val="000000"/>
                </a:solidFill>
                <a:latin typeface="+mj-ea"/>
                <a:ea typeface="+mj-ea"/>
              </a:rPr>
              <a:t>Excel</a:t>
            </a:r>
            <a:r>
              <a:rPr lang="zh-CN" altLang="en-US" sz="2000" kern="0">
                <a:solidFill>
                  <a:srgbClr val="000000"/>
                </a:solidFill>
                <a:latin typeface="+mj-ea"/>
                <a:ea typeface="+mj-ea"/>
              </a:rPr>
              <a:t>中的。</a:t>
            </a:r>
            <a:endParaRPr lang="en-US" altLang="zh-CN" sz="2000" kern="0">
              <a:solidFill>
                <a:srgbClr val="000000"/>
              </a:solidFill>
              <a:latin typeface="+mj-ea"/>
              <a:ea typeface="+mj-ea"/>
            </a:endParaRPr>
          </a:p>
        </p:txBody>
      </p:sp>
      <p:sp>
        <p:nvSpPr>
          <p:cNvPr id="11" name="矩形 10"/>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r>
              <a:rPr lang="en-US" altLang="zh-CN" kern="0" smtClean="0">
                <a:latin typeface="+mj-ea"/>
                <a:ea typeface="+mj-ea"/>
              </a:rPr>
              <a:t>—</a:t>
            </a:r>
            <a:r>
              <a:rPr lang="zh-CN" altLang="en-US" kern="0" smtClean="0">
                <a:latin typeface="+mj-ea"/>
                <a:ea typeface="+mj-ea"/>
              </a:rPr>
              <a:t>数据准备</a:t>
            </a:r>
            <a:endParaRPr lang="en-US" altLang="zh-CN" sz="1800">
              <a:latin typeface="+mj-ea"/>
              <a:ea typeface="+mj-ea"/>
            </a:endParaRPr>
          </a:p>
        </p:txBody>
      </p:sp>
      <p:sp>
        <p:nvSpPr>
          <p:cNvPr id="12" name="标题 1"/>
          <p:cNvSpPr txBox="1">
            <a:spLocks/>
          </p:cNvSpPr>
          <p:nvPr/>
        </p:nvSpPr>
        <p:spPr>
          <a:xfrm>
            <a:off x="457200" y="836712"/>
            <a:ext cx="5791200" cy="432048"/>
          </a:xfrm>
          <a:prstGeom prst="rect">
            <a:avLst/>
          </a:prstGeom>
        </p:spPr>
        <p:txBody>
          <a:bodyPr vert="horz" lIns="91440" tIns="45720" rIns="91440" bIns="45720" rtlCol="0" anchor="b">
            <a:normAutofit fontScale="97500" lnSpcReduction="10000"/>
          </a:bodyPr>
          <a:lstStyle>
            <a:lvl1pPr algn="l" defTabSz="914400" rtl="0" eaLnBrk="1" latinLnBrk="0" hangingPunct="1">
              <a:spcBef>
                <a:spcPct val="0"/>
              </a:spcBef>
              <a:buNone/>
              <a:defRPr sz="2400" kern="1200" cap="all" spc="-60" baseline="0">
                <a:solidFill>
                  <a:schemeClr val="tx2"/>
                </a:solidFill>
                <a:latin typeface="+mj-ea"/>
                <a:ea typeface="+mj-ea"/>
                <a:cs typeface="+mj-cs"/>
              </a:defRPr>
            </a:lvl1pPr>
          </a:lstStyle>
          <a:p>
            <a:r>
              <a:rPr lang="zh-CN" altLang="en-US" smtClean="0">
                <a:solidFill>
                  <a:schemeClr val="tx1"/>
                </a:solidFill>
              </a:rPr>
              <a:t>数据处理方式和技巧</a:t>
            </a:r>
            <a:endParaRPr lang="zh-CN" altLang="en-US">
              <a:solidFill>
                <a:schemeClr val="tx1"/>
              </a:solidFill>
            </a:endParaRPr>
          </a:p>
        </p:txBody>
      </p:sp>
    </p:spTree>
    <p:extLst>
      <p:ext uri="{BB962C8B-B14F-4D97-AF65-F5344CB8AC3E}">
        <p14:creationId xmlns:p14="http://schemas.microsoft.com/office/powerpoint/2010/main" xmlns="" val="10430520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5"/>
                                        </p:tgtEl>
                                        <p:attrNameLst>
                                          <p:attrName>style.visibility</p:attrName>
                                        </p:attrNameLst>
                                      </p:cBhvr>
                                      <p:to>
                                        <p:strVal val="visible"/>
                                      </p:to>
                                    </p:set>
                                    <p:anim calcmode="lin" valueType="num">
                                      <p:cBhvr additive="base">
                                        <p:cTn id="23" dur="500" fill="hold"/>
                                        <p:tgtEl>
                                          <p:spTgt spid="3075"/>
                                        </p:tgtEl>
                                        <p:attrNameLst>
                                          <p:attrName>ppt_x</p:attrName>
                                        </p:attrNameLst>
                                      </p:cBhvr>
                                      <p:tavLst>
                                        <p:tav tm="0">
                                          <p:val>
                                            <p:strVal val="#ppt_x"/>
                                          </p:val>
                                        </p:tav>
                                        <p:tav tm="100000">
                                          <p:val>
                                            <p:strVal val="#ppt_x"/>
                                          </p:val>
                                        </p:tav>
                                      </p:tavLst>
                                    </p:anim>
                                    <p:anim calcmode="lin" valueType="num">
                                      <p:cBhvr additive="base">
                                        <p:cTn id="24" dur="500" fill="hold"/>
                                        <p:tgtEl>
                                          <p:spTgt spid="307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数据处理方式和技巧</a:t>
            </a:r>
            <a:endParaRPr lang="zh-CN" altLang="en-US"/>
          </a:p>
        </p:txBody>
      </p:sp>
      <p:sp>
        <p:nvSpPr>
          <p:cNvPr id="3" name="内容占位符 2"/>
          <p:cNvSpPr>
            <a:spLocks noGrp="1"/>
          </p:cNvSpPr>
          <p:nvPr>
            <p:ph idx="1"/>
          </p:nvPr>
        </p:nvSpPr>
        <p:spPr>
          <a:xfrm>
            <a:off x="457199" y="1412776"/>
            <a:ext cx="5979951" cy="3528392"/>
          </a:xfrm>
        </p:spPr>
        <p:txBody>
          <a:bodyPr vert="horz" lIns="91440" tIns="45720" rIns="91440" bIns="45720" rtlCol="0">
            <a:normAutofit/>
          </a:bodyPr>
          <a:lstStyle/>
          <a:p>
            <a:r>
              <a:rPr lang="en-US" altLang="zh-CN" b="0" kern="0" smtClean="0">
                <a:solidFill>
                  <a:srgbClr val="000000"/>
                </a:solidFill>
              </a:rPr>
              <a:t>	F2</a:t>
            </a:r>
            <a:r>
              <a:rPr lang="zh-CN" altLang="en-US" b="0" kern="0">
                <a:solidFill>
                  <a:srgbClr val="000000"/>
                </a:solidFill>
              </a:rPr>
              <a:t>编辑单元格</a:t>
            </a:r>
            <a:endParaRPr lang="en-US" altLang="zh-CN" b="0" kern="0">
              <a:solidFill>
                <a:srgbClr val="000000"/>
              </a:solidFill>
            </a:endParaRPr>
          </a:p>
          <a:p>
            <a:r>
              <a:rPr lang="en-US" altLang="zh-CN" b="0" kern="0" smtClean="0">
                <a:solidFill>
                  <a:srgbClr val="000000"/>
                </a:solidFill>
              </a:rPr>
              <a:t>	</a:t>
            </a:r>
            <a:r>
              <a:rPr lang="zh-CN" altLang="en-US" b="0" kern="0" smtClean="0">
                <a:solidFill>
                  <a:srgbClr val="000000"/>
                </a:solidFill>
              </a:rPr>
              <a:t>填充</a:t>
            </a:r>
            <a:r>
              <a:rPr lang="zh-CN" altLang="en-US" b="0" kern="0">
                <a:solidFill>
                  <a:srgbClr val="000000"/>
                </a:solidFill>
              </a:rPr>
              <a:t>柄</a:t>
            </a:r>
            <a:endParaRPr lang="en-US" altLang="zh-CN" b="0" kern="0">
              <a:solidFill>
                <a:srgbClr val="000000"/>
              </a:solidFill>
            </a:endParaRPr>
          </a:p>
          <a:p>
            <a:r>
              <a:rPr lang="en-US" altLang="zh-CN" b="0" kern="0" smtClean="0">
                <a:solidFill>
                  <a:srgbClr val="000000"/>
                </a:solidFill>
              </a:rPr>
              <a:t>	Ctrl+D</a:t>
            </a:r>
            <a:endParaRPr lang="en-US" altLang="zh-CN" b="0" kern="0">
              <a:solidFill>
                <a:srgbClr val="000000"/>
              </a:solidFill>
            </a:endParaRPr>
          </a:p>
          <a:p>
            <a:r>
              <a:rPr lang="en-US" altLang="zh-CN" b="0" kern="0" smtClean="0">
                <a:solidFill>
                  <a:srgbClr val="000000"/>
                </a:solidFill>
              </a:rPr>
              <a:t>	</a:t>
            </a:r>
            <a:r>
              <a:rPr lang="zh-CN" altLang="en-US" b="0" kern="0" smtClean="0">
                <a:solidFill>
                  <a:srgbClr val="000000"/>
                </a:solidFill>
              </a:rPr>
              <a:t>‘</a:t>
            </a:r>
            <a:r>
              <a:rPr lang="en-US" altLang="zh-CN" b="0" kern="0">
                <a:solidFill>
                  <a:srgbClr val="000000"/>
                </a:solidFill>
              </a:rPr>
              <a:t>+007</a:t>
            </a:r>
            <a:r>
              <a:rPr lang="zh-CN" altLang="en-US" b="0" kern="0">
                <a:solidFill>
                  <a:srgbClr val="000000"/>
                </a:solidFill>
              </a:rPr>
              <a:t>，变成</a:t>
            </a:r>
            <a:r>
              <a:rPr lang="en-US" altLang="zh-CN" b="0" kern="0">
                <a:solidFill>
                  <a:srgbClr val="000000"/>
                </a:solidFill>
              </a:rPr>
              <a:t>007</a:t>
            </a:r>
            <a:r>
              <a:rPr lang="zh-CN" altLang="en-US" b="0" kern="0">
                <a:solidFill>
                  <a:srgbClr val="000000"/>
                </a:solidFill>
              </a:rPr>
              <a:t>的有效输入。</a:t>
            </a:r>
            <a:endParaRPr lang="en-US" altLang="zh-CN" b="0" kern="0">
              <a:solidFill>
                <a:srgbClr val="000000"/>
              </a:solidFill>
            </a:endParaRPr>
          </a:p>
          <a:p>
            <a:r>
              <a:rPr lang="en-US" altLang="zh-CN" b="0" kern="0" smtClean="0">
                <a:solidFill>
                  <a:srgbClr val="000000"/>
                </a:solidFill>
              </a:rPr>
              <a:t>	</a:t>
            </a:r>
            <a:r>
              <a:rPr lang="zh-CN" altLang="en-US" b="0" kern="0" smtClean="0">
                <a:solidFill>
                  <a:srgbClr val="000000"/>
                </a:solidFill>
              </a:rPr>
              <a:t>快速</a:t>
            </a:r>
            <a:r>
              <a:rPr lang="zh-CN" altLang="en-US" b="0" kern="0">
                <a:solidFill>
                  <a:srgbClr val="000000"/>
                </a:solidFill>
              </a:rPr>
              <a:t>设置单元格格式：</a:t>
            </a:r>
            <a:r>
              <a:rPr lang="en-US" altLang="zh-CN" b="0" kern="0">
                <a:solidFill>
                  <a:srgbClr val="000000"/>
                </a:solidFill>
              </a:rPr>
              <a:t>Ctrl+1</a:t>
            </a:r>
          </a:p>
          <a:p>
            <a:r>
              <a:rPr lang="en-US" altLang="zh-CN" b="0" kern="0" smtClean="0">
                <a:solidFill>
                  <a:srgbClr val="000000"/>
                </a:solidFill>
              </a:rPr>
              <a:t>	1/3</a:t>
            </a:r>
            <a:r>
              <a:rPr lang="zh-CN" altLang="en-US" b="0" kern="0">
                <a:solidFill>
                  <a:srgbClr val="000000"/>
                </a:solidFill>
              </a:rPr>
              <a:t>的输入，</a:t>
            </a:r>
            <a:r>
              <a:rPr lang="en-US" altLang="zh-CN" b="0" kern="0">
                <a:solidFill>
                  <a:srgbClr val="000000"/>
                </a:solidFill>
              </a:rPr>
              <a:t>0+</a:t>
            </a:r>
            <a:r>
              <a:rPr lang="zh-CN" altLang="en-US" b="0" kern="0">
                <a:solidFill>
                  <a:srgbClr val="000000"/>
                </a:solidFill>
              </a:rPr>
              <a:t>空格</a:t>
            </a:r>
            <a:r>
              <a:rPr lang="en-US" altLang="zh-CN" b="0" kern="0">
                <a:solidFill>
                  <a:srgbClr val="000000"/>
                </a:solidFill>
              </a:rPr>
              <a:t>+1/3</a:t>
            </a:r>
          </a:p>
          <a:p>
            <a:endParaRPr lang="zh-CN" altLang="en-US" b="0" kern="0">
              <a:solidFill>
                <a:srgbClr val="000000"/>
              </a:solidFill>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44008" y="3717032"/>
            <a:ext cx="3942184" cy="28796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矩形 5"/>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Tree>
    <p:extLst>
      <p:ext uri="{BB962C8B-B14F-4D97-AF65-F5344CB8AC3E}">
        <p14:creationId xmlns:p14="http://schemas.microsoft.com/office/powerpoint/2010/main" xmlns="" val="19636240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340765"/>
            <a:ext cx="5791200" cy="432048"/>
          </a:xfrm>
        </p:spPr>
        <p:txBody>
          <a:bodyPr>
            <a:normAutofit fontScale="90000"/>
          </a:bodyPr>
          <a:lstStyle/>
          <a:p>
            <a:pPr lvl="0"/>
            <a:r>
              <a:rPr lang="zh-CN" altLang="en-US" kern="0" cap="none" spc="0">
                <a:solidFill>
                  <a:schemeClr val="tx1"/>
                </a:solidFill>
              </a:rPr>
              <a:t>数据错误</a:t>
            </a:r>
            <a:r>
              <a:rPr lang="zh-CN" altLang="en-US" kern="0" cap="none" spc="0" smtClean="0">
                <a:solidFill>
                  <a:schemeClr val="tx1"/>
                </a:solidFill>
              </a:rPr>
              <a:t>识别</a:t>
            </a:r>
            <a:endParaRPr lang="zh-CN" altLang="en-US">
              <a:solidFill>
                <a:schemeClr val="tx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xmlns="" val="3075677877"/>
              </p:ext>
            </p:extLst>
          </p:nvPr>
        </p:nvGraphicFramePr>
        <p:xfrm>
          <a:off x="489848" y="2060845"/>
          <a:ext cx="7754560" cy="4176467"/>
        </p:xfrm>
        <a:graphic>
          <a:graphicData uri="http://schemas.openxmlformats.org/drawingml/2006/table">
            <a:tbl>
              <a:tblPr firstRow="1" bandRow="1">
                <a:tableStyleId>{9DCAF9ED-07DC-4A11-8D7F-57B35C25682E}</a:tableStyleId>
              </a:tblPr>
              <a:tblGrid>
                <a:gridCol w="1403206"/>
                <a:gridCol w="6351354"/>
              </a:tblGrid>
              <a:tr h="519833">
                <a:tc>
                  <a:txBody>
                    <a:bodyPr/>
                    <a:lstStyle/>
                    <a:p>
                      <a:pPr algn="ctr"/>
                      <a:r>
                        <a:rPr lang="zh-CN" altLang="en-US" dirty="0" smtClean="0">
                          <a:latin typeface="+mj-ea"/>
                          <a:ea typeface="+mj-ea"/>
                        </a:rPr>
                        <a:t>错误符号</a:t>
                      </a:r>
                      <a:endParaRPr lang="zh-CN" altLang="en-US" b="1" dirty="0">
                        <a:solidFill>
                          <a:srgbClr val="000000"/>
                        </a:solidFill>
                        <a:latin typeface="+mj-ea"/>
                        <a:ea typeface="+mj-ea"/>
                      </a:endParaRPr>
                    </a:p>
                  </a:txBody>
                  <a:tcPr anchor="ctr"/>
                </a:tc>
                <a:tc>
                  <a:txBody>
                    <a:bodyPr/>
                    <a:lstStyle/>
                    <a:p>
                      <a:pPr algn="ctr"/>
                      <a:r>
                        <a:rPr lang="zh-CN" altLang="en-US" dirty="0" smtClean="0">
                          <a:latin typeface="+mj-ea"/>
                          <a:ea typeface="+mj-ea"/>
                        </a:rPr>
                        <a:t>错误原因</a:t>
                      </a:r>
                      <a:endParaRPr lang="zh-CN" altLang="en-US" b="1" dirty="0">
                        <a:solidFill>
                          <a:srgbClr val="000000"/>
                        </a:solidFill>
                        <a:latin typeface="+mj-ea"/>
                        <a:ea typeface="+mj-ea"/>
                      </a:endParaRPr>
                    </a:p>
                  </a:txBody>
                  <a:tcPr anchor="ctr"/>
                </a:tc>
              </a:tr>
              <a:tr h="519833">
                <a:tc>
                  <a:txBody>
                    <a:bodyPr/>
                    <a:lstStyle/>
                    <a:p>
                      <a:pPr algn="l"/>
                      <a:r>
                        <a:rPr lang="en-US" altLang="zh-CN" dirty="0" smtClean="0">
                          <a:latin typeface="+mj-ea"/>
                          <a:ea typeface="+mj-ea"/>
                        </a:rPr>
                        <a:t>#DIV/0!</a:t>
                      </a:r>
                      <a:endParaRPr lang="zh-CN" altLang="en-US" dirty="0" smtClean="0">
                        <a:solidFill>
                          <a:srgbClr val="000000"/>
                        </a:solidFill>
                        <a:latin typeface="+mj-ea"/>
                        <a:ea typeface="+mj-ea"/>
                      </a:endParaRPr>
                    </a:p>
                  </a:txBody>
                  <a:tcPr anchor="ctr"/>
                </a:tc>
                <a:tc>
                  <a:txBody>
                    <a:bodyPr/>
                    <a:lstStyle/>
                    <a:p>
                      <a:pPr algn="l"/>
                      <a:r>
                        <a:rPr lang="zh-CN" altLang="en-US" dirty="0" smtClean="0">
                          <a:latin typeface="+mj-ea"/>
                          <a:ea typeface="+mj-ea"/>
                        </a:rPr>
                        <a:t>除数为</a:t>
                      </a:r>
                      <a:r>
                        <a:rPr lang="en-US" altLang="zh-CN" dirty="0" smtClean="0">
                          <a:latin typeface="+mj-ea"/>
                          <a:ea typeface="+mj-ea"/>
                        </a:rPr>
                        <a:t>0</a:t>
                      </a:r>
                      <a:endParaRPr lang="zh-CN" altLang="en-US" dirty="0">
                        <a:solidFill>
                          <a:srgbClr val="000000"/>
                        </a:solidFill>
                        <a:latin typeface="+mj-ea"/>
                        <a:ea typeface="+mj-ea"/>
                      </a:endParaRPr>
                    </a:p>
                  </a:txBody>
                  <a:tcPr anchor="ctr"/>
                </a:tc>
              </a:tr>
              <a:tr h="519833">
                <a:tc>
                  <a:txBody>
                    <a:bodyPr/>
                    <a:lstStyle/>
                    <a:p>
                      <a:pPr algn="l"/>
                      <a:r>
                        <a:rPr lang="en-US" altLang="zh-CN" dirty="0" smtClean="0">
                          <a:latin typeface="+mj-ea"/>
                          <a:ea typeface="+mj-ea"/>
                        </a:rPr>
                        <a:t>#N/A</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函数或公式中没有可用的数值</a:t>
                      </a:r>
                      <a:endParaRPr lang="zh-CN" altLang="en-US" dirty="0">
                        <a:solidFill>
                          <a:srgbClr val="000000"/>
                        </a:solidFill>
                        <a:latin typeface="+mj-ea"/>
                        <a:ea typeface="+mj-ea"/>
                      </a:endParaRPr>
                    </a:p>
                  </a:txBody>
                  <a:tcPr anchor="ctr"/>
                </a:tc>
              </a:tr>
              <a:tr h="519833">
                <a:tc>
                  <a:txBody>
                    <a:bodyPr/>
                    <a:lstStyle/>
                    <a:p>
                      <a:pPr algn="l"/>
                      <a:r>
                        <a:rPr lang="en-US" altLang="zh-CN" dirty="0" smtClean="0">
                          <a:latin typeface="+mj-ea"/>
                          <a:ea typeface="+mj-ea"/>
                        </a:rPr>
                        <a:t>#NAME</a:t>
                      </a:r>
                      <a:r>
                        <a:rPr lang="zh-CN" altLang="en-US" dirty="0" smtClean="0">
                          <a:latin typeface="+mj-ea"/>
                          <a:ea typeface="+mj-ea"/>
                        </a:rPr>
                        <a:t>？</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在公式中使用了不能识别的文本</a:t>
                      </a:r>
                      <a:endParaRPr lang="zh-CN" altLang="en-US" dirty="0">
                        <a:solidFill>
                          <a:srgbClr val="000000"/>
                        </a:solidFill>
                        <a:latin typeface="+mj-ea"/>
                        <a:ea typeface="+mj-ea"/>
                      </a:endParaRPr>
                    </a:p>
                  </a:txBody>
                  <a:tcPr anchor="ctr"/>
                </a:tc>
              </a:tr>
              <a:tr h="537636">
                <a:tc>
                  <a:txBody>
                    <a:bodyPr/>
                    <a:lstStyle/>
                    <a:p>
                      <a:pPr algn="l"/>
                      <a:r>
                        <a:rPr lang="en-US" altLang="zh-CN" dirty="0" smtClean="0">
                          <a:latin typeface="+mj-ea"/>
                          <a:ea typeface="+mj-ea"/>
                        </a:rPr>
                        <a:t>#NULL!</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使用了不正确的区域运算符或引用的单元格区域的交集为空</a:t>
                      </a:r>
                      <a:endParaRPr lang="zh-CN" altLang="en-US" dirty="0">
                        <a:solidFill>
                          <a:srgbClr val="000000"/>
                        </a:solidFill>
                        <a:latin typeface="+mj-ea"/>
                        <a:ea typeface="+mj-ea"/>
                      </a:endParaRPr>
                    </a:p>
                  </a:txBody>
                  <a:tcPr anchor="ctr"/>
                </a:tc>
              </a:tr>
              <a:tr h="5198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j-ea"/>
                          <a:ea typeface="+mj-ea"/>
                        </a:rPr>
                        <a:t>#NUM!</a:t>
                      </a:r>
                      <a:endParaRPr lang="en-US" altLang="zh-CN" dirty="0" smtClean="0">
                        <a:solidFill>
                          <a:srgbClr val="000000"/>
                        </a:solidFill>
                        <a:latin typeface="+mj-ea"/>
                        <a:ea typeface="+mj-ea"/>
                      </a:endParaRPr>
                    </a:p>
                  </a:txBody>
                  <a:tcPr anchor="ctr"/>
                </a:tc>
                <a:tc>
                  <a:txBody>
                    <a:bodyPr/>
                    <a:lstStyle/>
                    <a:p>
                      <a:pPr algn="l"/>
                      <a:r>
                        <a:rPr lang="zh-CN" altLang="en-US" dirty="0" smtClean="0">
                          <a:latin typeface="+mj-ea"/>
                          <a:ea typeface="+mj-ea"/>
                        </a:rPr>
                        <a:t>公式或函数中某些数字有问题</a:t>
                      </a:r>
                      <a:endParaRPr lang="zh-CN" altLang="en-US" dirty="0">
                        <a:solidFill>
                          <a:srgbClr val="000000"/>
                        </a:solidFill>
                        <a:latin typeface="+mj-ea"/>
                        <a:ea typeface="+mj-ea"/>
                      </a:endParaRPr>
                    </a:p>
                  </a:txBody>
                  <a:tcPr anchor="ctr"/>
                </a:tc>
              </a:tr>
              <a:tr h="5198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j-ea"/>
                          <a:ea typeface="+mj-ea"/>
                        </a:rPr>
                        <a:t>#REF!</a:t>
                      </a:r>
                      <a:endParaRPr lang="en-US" altLang="zh-CN" dirty="0" smtClean="0">
                        <a:solidFill>
                          <a:srgbClr val="000000"/>
                        </a:solidFill>
                        <a:latin typeface="+mj-ea"/>
                        <a:ea typeface="+mj-ea"/>
                      </a:endParaRPr>
                    </a:p>
                  </a:txBody>
                  <a:tcPr anchor="ctr"/>
                </a:tc>
                <a:tc>
                  <a:txBody>
                    <a:bodyPr/>
                    <a:lstStyle/>
                    <a:p>
                      <a:pPr algn="l"/>
                      <a:r>
                        <a:rPr lang="zh-CN" altLang="en-US" dirty="0" smtClean="0">
                          <a:latin typeface="+mj-ea"/>
                          <a:ea typeface="+mj-ea"/>
                        </a:rPr>
                        <a:t>单元格引用无效</a:t>
                      </a:r>
                      <a:endParaRPr lang="zh-CN" altLang="en-US" dirty="0">
                        <a:solidFill>
                          <a:srgbClr val="000000"/>
                        </a:solidFill>
                        <a:latin typeface="+mj-ea"/>
                        <a:ea typeface="+mj-ea"/>
                      </a:endParaRPr>
                    </a:p>
                  </a:txBody>
                  <a:tcPr anchor="ctr"/>
                </a:tc>
              </a:tr>
              <a:tr h="51983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mj-ea"/>
                          <a:ea typeface="+mj-ea"/>
                        </a:rPr>
                        <a:t>#VALUE!</a:t>
                      </a:r>
                      <a:endParaRPr lang="en-US" altLang="zh-CN" dirty="0" smtClean="0">
                        <a:solidFill>
                          <a:srgbClr val="000000"/>
                        </a:solidFill>
                        <a:latin typeface="+mj-ea"/>
                        <a:ea typeface="+mj-ea"/>
                      </a:endParaRPr>
                    </a:p>
                  </a:txBody>
                  <a:tcPr anchor="ctr"/>
                </a:tc>
                <a:tc>
                  <a:txBody>
                    <a:bodyPr/>
                    <a:lstStyle/>
                    <a:p>
                      <a:pPr algn="l"/>
                      <a:r>
                        <a:rPr lang="zh-CN" altLang="en-US" dirty="0" smtClean="0">
                          <a:latin typeface="+mj-ea"/>
                          <a:ea typeface="+mj-ea"/>
                        </a:rPr>
                        <a:t>在公式中使用</a:t>
                      </a:r>
                      <a:r>
                        <a:rPr lang="zh-CN" altLang="en-US" baseline="0" dirty="0" smtClean="0">
                          <a:latin typeface="+mj-ea"/>
                          <a:ea typeface="+mj-ea"/>
                        </a:rPr>
                        <a:t>了错误的数据类型</a:t>
                      </a:r>
                      <a:endParaRPr lang="zh-CN" altLang="en-US" dirty="0">
                        <a:solidFill>
                          <a:srgbClr val="000000"/>
                        </a:solidFill>
                        <a:latin typeface="+mj-ea"/>
                        <a:ea typeface="+mj-ea"/>
                      </a:endParaRPr>
                    </a:p>
                  </a:txBody>
                  <a:tcPr anchor="ctr"/>
                </a:tc>
              </a:tr>
            </a:tbl>
          </a:graphicData>
        </a:graphic>
      </p:graphicFrame>
      <p:sp>
        <p:nvSpPr>
          <p:cNvPr id="6" name="矩形 5"/>
          <p:cNvSpPr/>
          <p:nvPr/>
        </p:nvSpPr>
        <p:spPr>
          <a:xfrm>
            <a:off x="467544" y="116632"/>
            <a:ext cx="2885256" cy="476669"/>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
        <p:nvSpPr>
          <p:cNvPr id="7" name="标题 1"/>
          <p:cNvSpPr txBox="1">
            <a:spLocks/>
          </p:cNvSpPr>
          <p:nvPr/>
        </p:nvSpPr>
        <p:spPr>
          <a:xfrm>
            <a:off x="457200" y="836712"/>
            <a:ext cx="5791200" cy="432048"/>
          </a:xfrm>
          <a:prstGeom prst="rect">
            <a:avLst/>
          </a:prstGeom>
        </p:spPr>
        <p:txBody>
          <a:bodyPr vert="horz" lIns="91440" tIns="45720" rIns="91440" bIns="45720" rtlCol="0" anchor="b">
            <a:normAutofit fontScale="97500" lnSpcReduction="10000"/>
          </a:bodyPr>
          <a:lstStyle>
            <a:lvl1pPr algn="l" defTabSz="914400" rtl="0" eaLnBrk="1" latinLnBrk="0" hangingPunct="1">
              <a:spcBef>
                <a:spcPct val="0"/>
              </a:spcBef>
              <a:buNone/>
              <a:defRPr sz="2400" kern="1200" cap="all" spc="-60" baseline="0">
                <a:solidFill>
                  <a:schemeClr val="tx2"/>
                </a:solidFill>
                <a:latin typeface="+mj-ea"/>
                <a:ea typeface="+mj-ea"/>
                <a:cs typeface="+mj-cs"/>
              </a:defRPr>
            </a:lvl1pPr>
          </a:lstStyle>
          <a:p>
            <a:r>
              <a:rPr lang="zh-CN" altLang="en-US" smtClean="0"/>
              <a:t>数据处理方式和技巧</a:t>
            </a:r>
            <a:endParaRPr lang="zh-CN" altLang="en-US"/>
          </a:p>
        </p:txBody>
      </p:sp>
    </p:spTree>
    <p:extLst>
      <p:ext uri="{BB962C8B-B14F-4D97-AF65-F5344CB8AC3E}">
        <p14:creationId xmlns:p14="http://schemas.microsoft.com/office/powerpoint/2010/main" xmlns="" val="19074754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smtClean="0">
                <a:solidFill>
                  <a:srgbClr val="000000"/>
                </a:solidFill>
              </a:rPr>
              <a:t>数据处理原则</a:t>
            </a:r>
            <a:endParaRPr lang="zh-CN" altLang="en-US"/>
          </a:p>
        </p:txBody>
      </p:sp>
      <p:sp>
        <p:nvSpPr>
          <p:cNvPr id="4" name="矩形 3"/>
          <p:cNvSpPr/>
          <p:nvPr/>
        </p:nvSpPr>
        <p:spPr>
          <a:xfrm>
            <a:off x="467544" y="116632"/>
            <a:ext cx="2885256" cy="476669"/>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graphicFrame>
        <p:nvGraphicFramePr>
          <p:cNvPr id="7" name="内容占位符 6"/>
          <p:cNvGraphicFramePr>
            <a:graphicFrameLocks noGrp="1"/>
          </p:cNvGraphicFramePr>
          <p:nvPr>
            <p:ph idx="1"/>
            <p:extLst>
              <p:ext uri="{D42A27DB-BD31-4B8C-83A1-F6EECF244321}">
                <p14:modId xmlns:p14="http://schemas.microsoft.com/office/powerpoint/2010/main" xmlns="" val="2684420966"/>
              </p:ext>
            </p:extLst>
          </p:nvPr>
        </p:nvGraphicFramePr>
        <p:xfrm>
          <a:off x="457200" y="1412875"/>
          <a:ext cx="7931224" cy="5040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19756541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brightnessContrast bright="20000"/>
                    </a14:imgEffect>
                  </a14:imgLayer>
                </a14:imgProps>
              </a:ext>
              <a:ext uri="{28A0092B-C50C-407E-A947-70E740481C1C}">
                <a14:useLocalDpi xmlns:a14="http://schemas.microsoft.com/office/drawing/2010/main" xmlns="" val="0"/>
              </a:ext>
            </a:extLst>
          </a:blip>
          <a:srcRect/>
          <a:stretch>
            <a:fillRect/>
          </a:stretch>
        </p:blipFill>
        <p:spPr bwMode="auto">
          <a:xfrm>
            <a:off x="3707904" y="685392"/>
            <a:ext cx="4824536" cy="3535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标题 1"/>
          <p:cNvSpPr>
            <a:spLocks noGrp="1"/>
          </p:cNvSpPr>
          <p:nvPr>
            <p:ph type="title"/>
          </p:nvPr>
        </p:nvSpPr>
        <p:spPr/>
        <p:txBody>
          <a:bodyPr>
            <a:normAutofit fontScale="90000"/>
          </a:bodyPr>
          <a:lstStyle/>
          <a:p>
            <a:pPr lvl="0"/>
            <a:r>
              <a:rPr lang="zh-CN" altLang="en-US" kern="0" cap="none" spc="0">
                <a:solidFill>
                  <a:srgbClr val="000000"/>
                </a:solidFill>
              </a:rPr>
              <a:t>数据</a:t>
            </a:r>
            <a:r>
              <a:rPr lang="zh-CN" altLang="en-US" kern="0" cap="none" spc="0" smtClean="0">
                <a:solidFill>
                  <a:srgbClr val="000000"/>
                </a:solidFill>
              </a:rPr>
              <a:t>清洗</a:t>
            </a:r>
            <a:endParaRPr lang="zh-CN" altLang="en-US"/>
          </a:p>
        </p:txBody>
      </p:sp>
      <p:sp>
        <p:nvSpPr>
          <p:cNvPr id="3" name="内容占位符 2"/>
          <p:cNvSpPr>
            <a:spLocks noGrp="1"/>
          </p:cNvSpPr>
          <p:nvPr>
            <p:ph idx="1"/>
          </p:nvPr>
        </p:nvSpPr>
        <p:spPr/>
        <p:txBody>
          <a:bodyPr/>
          <a:lstStyle/>
          <a:p>
            <a:pPr marL="800100" lvl="1" indent="-342900" fontAlgn="base">
              <a:lnSpc>
                <a:spcPct val="150000"/>
              </a:lnSpc>
              <a:spcAft>
                <a:spcPct val="0"/>
              </a:spcAft>
              <a:buFontTx/>
              <a:buChar char="•"/>
              <a:defRPr/>
            </a:pPr>
            <a:r>
              <a:rPr lang="zh-CN" altLang="en-US" sz="1600" kern="0">
                <a:solidFill>
                  <a:srgbClr val="000000"/>
                </a:solidFill>
              </a:rPr>
              <a:t>冻</a:t>
            </a:r>
            <a:r>
              <a:rPr lang="zh-CN" altLang="en-US" sz="1600" kern="0" smtClean="0">
                <a:solidFill>
                  <a:srgbClr val="000000"/>
                </a:solidFill>
              </a:rPr>
              <a:t>结窗格</a:t>
            </a:r>
            <a:endParaRPr lang="en-US" altLang="zh-CN" sz="1600" kern="0">
              <a:solidFill>
                <a:srgbClr val="000000"/>
              </a:solidFill>
            </a:endParaRPr>
          </a:p>
          <a:p>
            <a:pPr marL="800100" lvl="1" indent="-342900" fontAlgn="base">
              <a:lnSpc>
                <a:spcPct val="150000"/>
              </a:lnSpc>
              <a:spcAft>
                <a:spcPct val="0"/>
              </a:spcAft>
              <a:buFontTx/>
              <a:buChar char="•"/>
              <a:defRPr/>
            </a:pPr>
            <a:r>
              <a:rPr lang="zh-CN" altLang="en-US" sz="1600" kern="0">
                <a:solidFill>
                  <a:srgbClr val="000000"/>
                </a:solidFill>
              </a:rPr>
              <a:t>自动筛选</a:t>
            </a:r>
            <a:endParaRPr lang="en-US" altLang="zh-CN" sz="1600" kern="0">
              <a:solidFill>
                <a:srgbClr val="000000"/>
              </a:solidFill>
            </a:endParaRPr>
          </a:p>
          <a:p>
            <a:pPr marL="800100" lvl="1" indent="-342900" fontAlgn="base">
              <a:lnSpc>
                <a:spcPct val="150000"/>
              </a:lnSpc>
              <a:spcAft>
                <a:spcPct val="0"/>
              </a:spcAft>
              <a:buFontTx/>
              <a:buChar char="•"/>
              <a:defRPr/>
            </a:pPr>
            <a:r>
              <a:rPr lang="zh-CN" altLang="en-US" sz="1600" kern="0">
                <a:solidFill>
                  <a:srgbClr val="000000"/>
                </a:solidFill>
              </a:rPr>
              <a:t>快速隐藏</a:t>
            </a:r>
            <a:endParaRPr lang="en-US" altLang="zh-CN" sz="1600" kern="0">
              <a:solidFill>
                <a:srgbClr val="000000"/>
              </a:solidFill>
            </a:endParaRPr>
          </a:p>
          <a:p>
            <a:pPr marL="800100" lvl="1" indent="-342900" fontAlgn="base">
              <a:lnSpc>
                <a:spcPct val="150000"/>
              </a:lnSpc>
              <a:spcAft>
                <a:spcPct val="0"/>
              </a:spcAft>
              <a:buFontTx/>
              <a:buChar char="•"/>
              <a:defRPr/>
            </a:pPr>
            <a:r>
              <a:rPr lang="en-US" altLang="zh-CN" sz="1600" kern="0">
                <a:solidFill>
                  <a:srgbClr val="000000"/>
                </a:solidFill>
              </a:rPr>
              <a:t>Ctrl+</a:t>
            </a:r>
            <a:r>
              <a:rPr lang="zh-CN" altLang="en-US" sz="1600" kern="0">
                <a:solidFill>
                  <a:srgbClr val="000000"/>
                </a:solidFill>
              </a:rPr>
              <a:t>箭头键</a:t>
            </a:r>
            <a:endParaRPr lang="en-US" altLang="zh-CN" sz="1600" kern="0">
              <a:solidFill>
                <a:srgbClr val="000000"/>
              </a:solidFill>
            </a:endParaRPr>
          </a:p>
          <a:p>
            <a:pPr marL="800100" lvl="1" indent="-342900" fontAlgn="base">
              <a:lnSpc>
                <a:spcPct val="150000"/>
              </a:lnSpc>
              <a:spcAft>
                <a:spcPct val="0"/>
              </a:spcAft>
              <a:buFontTx/>
              <a:buChar char="•"/>
              <a:defRPr/>
            </a:pPr>
            <a:r>
              <a:rPr lang="en-US" altLang="zh-CN" sz="1600" kern="0">
                <a:solidFill>
                  <a:srgbClr val="000000"/>
                </a:solidFill>
              </a:rPr>
              <a:t>F4</a:t>
            </a:r>
            <a:r>
              <a:rPr lang="zh-CN" altLang="en-US" sz="1600" kern="0">
                <a:solidFill>
                  <a:srgbClr val="000000"/>
                </a:solidFill>
              </a:rPr>
              <a:t>的妙用，绝对引用和相对</a:t>
            </a:r>
            <a:r>
              <a:rPr lang="zh-CN" altLang="en-US" sz="1600" kern="0" smtClean="0">
                <a:solidFill>
                  <a:srgbClr val="000000"/>
                </a:solidFill>
              </a:rPr>
              <a:t>引用</a:t>
            </a:r>
            <a:endParaRPr lang="en-US" altLang="zh-CN" sz="1600" kern="0" smtClean="0">
              <a:solidFill>
                <a:srgbClr val="000000"/>
              </a:solidFill>
            </a:endParaRPr>
          </a:p>
          <a:p>
            <a:pPr marL="800100" lvl="1" indent="-342900" fontAlgn="base">
              <a:lnSpc>
                <a:spcPct val="150000"/>
              </a:lnSpc>
              <a:spcAft>
                <a:spcPct val="0"/>
              </a:spcAft>
              <a:buFontTx/>
              <a:buChar char="•"/>
              <a:defRPr/>
            </a:pPr>
            <a:r>
              <a:rPr lang="zh-CN" altLang="en-US" sz="1600" kern="0" smtClean="0">
                <a:solidFill>
                  <a:srgbClr val="000000"/>
                </a:solidFill>
              </a:rPr>
              <a:t>重复数据处理</a:t>
            </a:r>
            <a:endParaRPr lang="en-US" altLang="zh-CN" sz="1600" kern="0" smtClean="0">
              <a:solidFill>
                <a:srgbClr val="000000"/>
              </a:solidFill>
            </a:endParaRPr>
          </a:p>
          <a:p>
            <a:endParaRPr lang="zh-CN" altLang="en-US"/>
          </a:p>
        </p:txBody>
      </p:sp>
      <p:sp>
        <p:nvSpPr>
          <p:cNvPr id="5" name="Rectangle 3"/>
          <p:cNvSpPr txBox="1">
            <a:spLocks noChangeArrowheads="1"/>
          </p:cNvSpPr>
          <p:nvPr/>
        </p:nvSpPr>
        <p:spPr>
          <a:xfrm>
            <a:off x="1052911" y="4419420"/>
            <a:ext cx="3786214" cy="500066"/>
          </a:xfrm>
          <a:prstGeom prst="rect">
            <a:avLst/>
          </a:prstGeom>
        </p:spPr>
        <p:txBody>
          <a:bodyPr/>
          <a:lstStyle/>
          <a:p>
            <a:pPr marL="342900" indent="-342900" fontAlgn="base">
              <a:lnSpc>
                <a:spcPct val="130000"/>
              </a:lnSpc>
              <a:spcBef>
                <a:spcPct val="20000"/>
              </a:spcBef>
              <a:spcAft>
                <a:spcPct val="0"/>
              </a:spcAft>
              <a:defRPr/>
            </a:pPr>
            <a:r>
              <a:rPr kumimoji="0" lang="zh-CN" altLang="en-US" sz="2000" b="1" i="0" u="none" strike="noStrike" kern="0" cap="none" spc="0" normalizeH="0" baseline="0" noProof="0" dirty="0" smtClean="0">
                <a:ln>
                  <a:noFill/>
                </a:ln>
                <a:solidFill>
                  <a:srgbClr val="002060"/>
                </a:solidFill>
                <a:effectLst/>
                <a:uLnTx/>
                <a:uFillTx/>
                <a:latin typeface="+mj-ea"/>
                <a:ea typeface="+mj-ea"/>
              </a:rPr>
              <a:t>重复数据处理</a:t>
            </a:r>
            <a:endParaRPr lang="en-US" altLang="zh-CN" sz="2000" b="1" kern="0" dirty="0" smtClean="0">
              <a:solidFill>
                <a:srgbClr val="002060"/>
              </a:solidFill>
              <a:latin typeface="+mj-ea"/>
              <a:ea typeface="+mj-ea"/>
            </a:endParaRPr>
          </a:p>
          <a:p>
            <a:pPr marL="342900" marR="0" lvl="0" indent="-342900" algn="l" defTabSz="914400" rtl="0" eaLnBrk="1" fontAlgn="base" latinLnBrk="0" hangingPunct="1">
              <a:lnSpc>
                <a:spcPct val="130000"/>
              </a:lnSpc>
              <a:spcBef>
                <a:spcPct val="20000"/>
              </a:spcBef>
              <a:spcAft>
                <a:spcPct val="0"/>
              </a:spcAft>
              <a:buClrTx/>
              <a:buSzTx/>
              <a:tabLst/>
              <a:defRPr/>
            </a:pPr>
            <a:endParaRPr kumimoji="0" lang="en-US" altLang="zh-CN" sz="2000" b="1" i="0" u="none" strike="noStrike" kern="0" cap="none" spc="0" normalizeH="0" baseline="0" noProof="0" dirty="0" smtClean="0">
              <a:ln>
                <a:noFill/>
              </a:ln>
              <a:solidFill>
                <a:srgbClr val="002060"/>
              </a:solidFill>
              <a:effectLst/>
              <a:uLnTx/>
              <a:uFillTx/>
              <a:latin typeface="+mj-ea"/>
              <a:ea typeface="+mj-ea"/>
            </a:endParaRPr>
          </a:p>
        </p:txBody>
      </p:sp>
      <p:sp>
        <p:nvSpPr>
          <p:cNvPr id="6" name="Rectangle 3"/>
          <p:cNvSpPr txBox="1">
            <a:spLocks noChangeArrowheads="1"/>
          </p:cNvSpPr>
          <p:nvPr/>
        </p:nvSpPr>
        <p:spPr>
          <a:xfrm>
            <a:off x="695721" y="5059833"/>
            <a:ext cx="3786214" cy="1621808"/>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1</a:t>
            </a:r>
            <a:r>
              <a:rPr lang="zh-CN" altLang="en-US" sz="2000" kern="0" dirty="0" smtClean="0">
                <a:solidFill>
                  <a:srgbClr val="000000"/>
                </a:solidFill>
                <a:latin typeface="+mj-ea"/>
                <a:ea typeface="+mj-ea"/>
              </a:rPr>
              <a:t>、使用</a:t>
            </a:r>
            <a:r>
              <a:rPr lang="en-US" altLang="zh-CN" sz="2000" kern="0" dirty="0" smtClean="0">
                <a:solidFill>
                  <a:srgbClr val="000000"/>
                </a:solidFill>
                <a:latin typeface="+mj-ea"/>
                <a:ea typeface="+mj-ea"/>
              </a:rPr>
              <a:t>COUNTIF</a:t>
            </a:r>
            <a:r>
              <a:rPr lang="zh-CN" altLang="en-US" sz="2000" kern="0" dirty="0" smtClean="0">
                <a:solidFill>
                  <a:srgbClr val="000000"/>
                </a:solidFill>
                <a:latin typeface="+mj-ea"/>
                <a:ea typeface="+mj-ea"/>
              </a:rPr>
              <a:t>函数</a:t>
            </a:r>
            <a:endParaRPr lang="en-US" altLang="zh-CN" sz="2000"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kumimoji="0" lang="zh-CN" altLang="en-US" sz="2000" b="0" i="0" u="none" strike="noStrike" kern="0" cap="none" spc="0" normalizeH="0" baseline="0" noProof="0" dirty="0" smtClean="0">
                <a:ln>
                  <a:noFill/>
                </a:ln>
                <a:solidFill>
                  <a:srgbClr val="000000"/>
                </a:solidFill>
                <a:effectLst/>
                <a:uLnTx/>
                <a:uFillTx/>
                <a:latin typeface="+mj-ea"/>
                <a:ea typeface="+mj-ea"/>
              </a:rPr>
              <a:t>重复次数</a:t>
            </a:r>
            <a:r>
              <a:rPr lang="en-US" altLang="zh-CN" sz="2000" kern="0" dirty="0" smtClean="0">
                <a:solidFill>
                  <a:srgbClr val="000000"/>
                </a:solidFill>
                <a:latin typeface="+mj-ea"/>
                <a:ea typeface="+mj-ea"/>
              </a:rPr>
              <a:t>COUNTIF(</a:t>
            </a:r>
            <a:r>
              <a:rPr kumimoji="0" lang="en-US" altLang="zh-CN" sz="2000" b="0" i="0" u="none" strike="noStrike" kern="0" cap="none" spc="0" normalizeH="0" baseline="0" noProof="0" dirty="0" smtClean="0">
                <a:ln>
                  <a:noFill/>
                </a:ln>
                <a:solidFill>
                  <a:srgbClr val="000000"/>
                </a:solidFill>
                <a:effectLst/>
                <a:uLnTx/>
                <a:uFillTx/>
                <a:latin typeface="+mj-ea"/>
                <a:ea typeface="+mj-ea"/>
              </a:rPr>
              <a:t>A:A</a:t>
            </a:r>
            <a:r>
              <a:rPr lang="en-US" altLang="zh-CN" sz="2000" kern="0" dirty="0" smtClean="0">
                <a:solidFill>
                  <a:srgbClr val="000000"/>
                </a:solidFill>
                <a:latin typeface="+mj-ea"/>
                <a:ea typeface="+mj-ea"/>
              </a:rPr>
              <a:t>,</a:t>
            </a:r>
            <a:r>
              <a:rPr kumimoji="0" lang="en-US" altLang="zh-CN" sz="2000" b="0" i="0" u="none" strike="noStrike" kern="0" cap="none" spc="0" normalizeH="0" baseline="0" noProof="0" dirty="0" smtClean="0">
                <a:ln>
                  <a:noFill/>
                </a:ln>
                <a:solidFill>
                  <a:srgbClr val="000000"/>
                </a:solidFill>
                <a:effectLst/>
                <a:uLnTx/>
                <a:uFillTx/>
                <a:latin typeface="+mj-ea"/>
                <a:ea typeface="+mj-ea"/>
              </a:rPr>
              <a:t>A2</a:t>
            </a:r>
            <a:r>
              <a:rPr lang="en-US" altLang="zh-CN" sz="2000" kern="0" dirty="0" smtClean="0">
                <a:solidFill>
                  <a:srgbClr val="000000"/>
                </a:solidFill>
                <a:latin typeface="+mj-ea"/>
                <a:ea typeface="+mj-ea"/>
              </a:rPr>
              <a:t>)</a:t>
            </a:r>
            <a:endParaRPr kumimoji="0" lang="en-US" altLang="zh-CN" sz="2000" b="0" i="0" u="none" strike="noStrike" kern="0" cap="none" spc="0" normalizeH="0" baseline="0" noProof="0" dirty="0" smtClean="0">
              <a:ln>
                <a:noFill/>
              </a:ln>
              <a:solidFill>
                <a:srgbClr val="000000"/>
              </a:solidFill>
              <a:effectLst/>
              <a:uLnTx/>
              <a:uFillTx/>
              <a:latin typeface="+mj-ea"/>
              <a:ea typeface="+mj-ea"/>
            </a:endParaRPr>
          </a:p>
          <a:p>
            <a:pPr marL="342900" lvl="0" indent="-342900" fontAlgn="base">
              <a:lnSpc>
                <a:spcPct val="130000"/>
              </a:lnSpc>
              <a:spcBef>
                <a:spcPct val="20000"/>
              </a:spcBef>
              <a:spcAft>
                <a:spcPct val="0"/>
              </a:spcAft>
              <a:defRPr/>
            </a:pPr>
            <a:r>
              <a:rPr lang="zh-CN" altLang="en-US" sz="2000" kern="0" noProof="0" dirty="0" smtClean="0">
                <a:solidFill>
                  <a:srgbClr val="000000"/>
                </a:solidFill>
                <a:latin typeface="+mj-ea"/>
                <a:ea typeface="+mj-ea"/>
              </a:rPr>
              <a:t>第几次出现</a:t>
            </a:r>
            <a:r>
              <a:rPr lang="en-US" altLang="zh-CN" sz="2000" kern="0" noProof="0" dirty="0" smtClean="0">
                <a:solidFill>
                  <a:srgbClr val="000000"/>
                </a:solidFill>
                <a:latin typeface="+mj-ea"/>
                <a:ea typeface="+mj-ea"/>
              </a:rPr>
              <a:t>COUNTIF(A$2:A2,A2)</a:t>
            </a:r>
          </a:p>
          <a:p>
            <a:pPr marL="342900" lvl="0" indent="-342900" fontAlgn="base">
              <a:lnSpc>
                <a:spcPct val="130000"/>
              </a:lnSpc>
              <a:spcBef>
                <a:spcPct val="20000"/>
              </a:spcBef>
              <a:spcAft>
                <a:spcPct val="0"/>
              </a:spcAft>
              <a:defRPr/>
            </a:pPr>
            <a:endParaRPr kumimoji="0" lang="en-US" altLang="zh-CN" sz="2000" b="0" i="0" u="none" strike="noStrike" kern="0" cap="none" spc="0" normalizeH="0" baseline="0" noProof="0" dirty="0" smtClean="0">
              <a:ln>
                <a:noFill/>
              </a:ln>
              <a:solidFill>
                <a:srgbClr val="000000"/>
              </a:solidFill>
              <a:effectLst/>
              <a:uLnTx/>
              <a:uFillTx/>
              <a:latin typeface="+mj-ea"/>
              <a:ea typeface="+mj-ea"/>
            </a:endParaRPr>
          </a:p>
        </p:txBody>
      </p:sp>
      <p:graphicFrame>
        <p:nvGraphicFramePr>
          <p:cNvPr id="7" name="对象 6"/>
          <p:cNvGraphicFramePr>
            <a:graphicFrameLocks noChangeAspect="1"/>
          </p:cNvGraphicFramePr>
          <p:nvPr>
            <p:extLst>
              <p:ext uri="{D42A27DB-BD31-4B8C-83A1-F6EECF244321}">
                <p14:modId xmlns:p14="http://schemas.microsoft.com/office/powerpoint/2010/main" xmlns="" val="3652628280"/>
              </p:ext>
            </p:extLst>
          </p:nvPr>
        </p:nvGraphicFramePr>
        <p:xfrm>
          <a:off x="4772469" y="4377238"/>
          <a:ext cx="2607844" cy="2494869"/>
        </p:xfrm>
        <a:graphic>
          <a:graphicData uri="http://schemas.openxmlformats.org/presentationml/2006/ole">
            <p:oleObj spid="_x0000_s1114" name="Worksheet" r:id="rId5" imgW="2638425" imgH="2524125" progId="Excel.Sheet.8">
              <p:embed/>
            </p:oleObj>
          </a:graphicData>
        </a:graphic>
      </p:graphicFrame>
      <p:sp>
        <p:nvSpPr>
          <p:cNvPr id="8" name="矩形 7"/>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Tree>
    <p:extLst>
      <p:ext uri="{BB962C8B-B14F-4D97-AF65-F5344CB8AC3E}">
        <p14:creationId xmlns:p14="http://schemas.microsoft.com/office/powerpoint/2010/main" xmlns="" val="20393467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en-US" altLang="zh-CN" kern="0">
                <a:solidFill>
                  <a:srgbClr val="000000"/>
                </a:solidFill>
              </a:rPr>
              <a:t>2</a:t>
            </a:r>
            <a:r>
              <a:rPr lang="zh-CN" altLang="en-US" kern="0">
                <a:solidFill>
                  <a:srgbClr val="000000"/>
                </a:solidFill>
              </a:rPr>
              <a:t>、用菜单操作来</a:t>
            </a:r>
            <a:r>
              <a:rPr lang="zh-CN" altLang="en-US" kern="0" smtClean="0">
                <a:solidFill>
                  <a:srgbClr val="000000"/>
                </a:solidFill>
              </a:rPr>
              <a:t>筛选</a:t>
            </a:r>
            <a:endParaRPr lang="zh-CN" altLang="en-US"/>
          </a:p>
        </p:txBody>
      </p:sp>
      <p:sp>
        <p:nvSpPr>
          <p:cNvPr id="3" name="内容占位符 2"/>
          <p:cNvSpPr>
            <a:spLocks noGrp="1"/>
          </p:cNvSpPr>
          <p:nvPr>
            <p:ph idx="1"/>
          </p:nvPr>
        </p:nvSpPr>
        <p:spPr/>
        <p:txBody>
          <a:bodyPr/>
          <a:lstStyle/>
          <a:p>
            <a:r>
              <a:rPr lang="zh-CN" altLang="en-US" b="0" kern="0">
                <a:solidFill>
                  <a:srgbClr val="000000"/>
                </a:solidFill>
              </a:rPr>
              <a:t>“数据”→“排序与筛选”→ 高级</a:t>
            </a:r>
            <a:endParaRPr lang="en-US" altLang="zh-CN" b="0" kern="0">
              <a:solidFill>
                <a:srgbClr val="000000"/>
              </a:solidFill>
            </a:endParaRPr>
          </a:p>
          <a:p>
            <a:endParaRPr lang="zh-CN" altLang="en-US"/>
          </a:p>
        </p:txBody>
      </p:sp>
      <p:pic>
        <p:nvPicPr>
          <p:cNvPr id="5" name="Picture 3"/>
          <p:cNvPicPr>
            <a:picLocks noChangeAspect="1" noChangeArrowheads="1"/>
          </p:cNvPicPr>
          <p:nvPr/>
        </p:nvPicPr>
        <p:blipFill>
          <a:blip r:embed="rId2" cstate="print"/>
          <a:srcRect l="2344" t="48340" r="61914" b="18701"/>
          <a:stretch>
            <a:fillRect/>
          </a:stretch>
        </p:blipFill>
        <p:spPr bwMode="auto">
          <a:xfrm>
            <a:off x="642910" y="1850338"/>
            <a:ext cx="3786214" cy="2793108"/>
          </a:xfrm>
          <a:prstGeom prst="rect">
            <a:avLst/>
          </a:prstGeom>
          <a:noFill/>
          <a:ln w="9525">
            <a:solidFill>
              <a:schemeClr val="bg1">
                <a:lumMod val="50000"/>
              </a:schemeClr>
            </a:solidFill>
            <a:miter lim="800000"/>
            <a:headEnd/>
            <a:tailEnd/>
          </a:ln>
        </p:spPr>
      </p:pic>
      <p:sp>
        <p:nvSpPr>
          <p:cNvPr id="6" name="Rectangle 3"/>
          <p:cNvSpPr txBox="1">
            <a:spLocks noChangeArrowheads="1"/>
          </p:cNvSpPr>
          <p:nvPr/>
        </p:nvSpPr>
        <p:spPr>
          <a:xfrm>
            <a:off x="571472" y="5357826"/>
            <a:ext cx="7858180" cy="1143008"/>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3</a:t>
            </a:r>
            <a:r>
              <a:rPr lang="zh-CN" altLang="en-US" sz="2000" kern="0" dirty="0" smtClean="0">
                <a:solidFill>
                  <a:srgbClr val="000000"/>
                </a:solidFill>
                <a:latin typeface="+mj-ea"/>
                <a:ea typeface="+mj-ea"/>
              </a:rPr>
              <a:t>、使用条件格式</a:t>
            </a:r>
            <a:endParaRPr lang="en-US" altLang="zh-CN" sz="2000"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lang="zh-CN" altLang="en-US" sz="2000" kern="0" noProof="0" dirty="0" smtClean="0">
                <a:solidFill>
                  <a:srgbClr val="000000"/>
                </a:solidFill>
                <a:latin typeface="+mj-ea"/>
                <a:ea typeface="+mj-ea"/>
              </a:rPr>
              <a:t>“开始</a:t>
            </a:r>
            <a:r>
              <a:rPr lang="en-US" altLang="zh-CN" sz="2000" kern="0" dirty="0" smtClean="0">
                <a:solidFill>
                  <a:srgbClr val="000000"/>
                </a:solidFill>
                <a:latin typeface="+mj-ea"/>
                <a:ea typeface="+mj-ea"/>
              </a:rPr>
              <a:t>”</a:t>
            </a:r>
            <a:r>
              <a:rPr lang="zh-CN" altLang="en-US" sz="2000" kern="0" dirty="0" smtClean="0">
                <a:solidFill>
                  <a:srgbClr val="000000"/>
                </a:solidFill>
                <a:latin typeface="+mj-ea"/>
                <a:ea typeface="+mj-ea"/>
              </a:rPr>
              <a:t>→“条件格式”→“突出显示单元格规格”→“重复值”</a:t>
            </a:r>
            <a:endParaRPr lang="en-US" altLang="zh-CN" sz="2000" kern="0" noProof="0" dirty="0" smtClean="0">
              <a:solidFill>
                <a:srgbClr val="000000"/>
              </a:solidFill>
              <a:latin typeface="+mj-ea"/>
              <a:ea typeface="+mj-ea"/>
            </a:endParaRPr>
          </a:p>
          <a:p>
            <a:pPr marL="342900" lvl="0" indent="-342900" fontAlgn="base">
              <a:lnSpc>
                <a:spcPct val="130000"/>
              </a:lnSpc>
              <a:spcBef>
                <a:spcPct val="20000"/>
              </a:spcBef>
              <a:spcAft>
                <a:spcPct val="0"/>
              </a:spcAft>
              <a:defRPr/>
            </a:pPr>
            <a:endParaRPr kumimoji="0" lang="en-US" altLang="zh-CN" sz="2000" b="0" i="0" u="none" strike="noStrike" kern="0" cap="none" spc="0" normalizeH="0" baseline="0" noProof="0" dirty="0" smtClean="0">
              <a:ln>
                <a:noFill/>
              </a:ln>
              <a:solidFill>
                <a:srgbClr val="000000"/>
              </a:solidFill>
              <a:effectLst/>
              <a:uLnTx/>
              <a:uFillTx/>
              <a:latin typeface="+mj-ea"/>
              <a:ea typeface="+mj-ea"/>
            </a:endParaRPr>
          </a:p>
        </p:txBody>
      </p:sp>
      <p:pic>
        <p:nvPicPr>
          <p:cNvPr id="7" name="图片 6" descr="20120118104851051.png"/>
          <p:cNvPicPr>
            <a:picLocks noChangeAspect="1"/>
          </p:cNvPicPr>
          <p:nvPr/>
        </p:nvPicPr>
        <p:blipFill>
          <a:blip r:embed="rId3" cstate="print"/>
          <a:stretch>
            <a:fillRect/>
          </a:stretch>
        </p:blipFill>
        <p:spPr>
          <a:xfrm>
            <a:off x="4721440" y="2428868"/>
            <a:ext cx="2565204" cy="3292128"/>
          </a:xfrm>
          <a:prstGeom prst="rect">
            <a:avLst/>
          </a:prstGeom>
          <a:ln>
            <a:solidFill>
              <a:schemeClr val="bg1">
                <a:lumMod val="50000"/>
              </a:schemeClr>
            </a:solidFill>
          </a:ln>
        </p:spPr>
      </p:pic>
      <p:pic>
        <p:nvPicPr>
          <p:cNvPr id="8" name="图片 7" descr="20120118104815801.png"/>
          <p:cNvPicPr>
            <a:picLocks noChangeAspect="1"/>
          </p:cNvPicPr>
          <p:nvPr/>
        </p:nvPicPr>
        <p:blipFill>
          <a:blip r:embed="rId4" cstate="print"/>
          <a:stretch>
            <a:fillRect/>
          </a:stretch>
        </p:blipFill>
        <p:spPr>
          <a:xfrm>
            <a:off x="7824816" y="2603320"/>
            <a:ext cx="819150" cy="2943225"/>
          </a:xfrm>
          <a:prstGeom prst="rect">
            <a:avLst/>
          </a:prstGeom>
          <a:ln>
            <a:solidFill>
              <a:schemeClr val="accent3">
                <a:lumMod val="50000"/>
              </a:schemeClr>
            </a:solidFill>
          </a:ln>
        </p:spPr>
      </p:pic>
      <p:sp>
        <p:nvSpPr>
          <p:cNvPr id="10" name="矩形 9"/>
          <p:cNvSpPr/>
          <p:nvPr/>
        </p:nvSpPr>
        <p:spPr>
          <a:xfrm>
            <a:off x="467544" y="116632"/>
            <a:ext cx="2885256" cy="479683"/>
          </a:xfrm>
          <a:prstGeom prst="rect">
            <a:avLst/>
          </a:prstGeom>
        </p:spPr>
        <p:txBody>
          <a:bodyPr wrap="square">
            <a:spAutoFit/>
          </a:bodyPr>
          <a:lstStyle/>
          <a:p>
            <a:pPr marL="369888" indent="-369888">
              <a:lnSpc>
                <a:spcPct val="160000"/>
              </a:lnSpc>
              <a:tabLst>
                <a:tab pos="8534400" algn="r"/>
              </a:tabLst>
            </a:pPr>
            <a:r>
              <a:rPr lang="en-US" altLang="zh-CN">
                <a:latin typeface="+mj-ea"/>
                <a:ea typeface="+mj-ea"/>
              </a:rPr>
              <a:t>B</a:t>
            </a:r>
            <a:r>
              <a:rPr lang="zh-CN" altLang="en-US">
                <a:latin typeface="+mj-ea"/>
                <a:ea typeface="+mj-ea"/>
              </a:rPr>
              <a:t>、数据处理</a:t>
            </a:r>
            <a:endParaRPr lang="en-US" altLang="zh-CN">
              <a:latin typeface="+mj-ea"/>
              <a:ea typeface="+mj-ea"/>
            </a:endParaRPr>
          </a:p>
        </p:txBody>
      </p:sp>
    </p:spTree>
    <p:extLst>
      <p:ext uri="{BB962C8B-B14F-4D97-AF65-F5344CB8AC3E}">
        <p14:creationId xmlns:p14="http://schemas.microsoft.com/office/powerpoint/2010/main" xmlns="" val="36392345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常用数据处理公式或技巧</a:t>
            </a:r>
            <a:endParaRPr lang="zh-CN" altLang="en-US"/>
          </a:p>
        </p:txBody>
      </p:sp>
      <p:sp>
        <p:nvSpPr>
          <p:cNvPr id="3" name="内容占位符 2"/>
          <p:cNvSpPr>
            <a:spLocks noGrp="1"/>
          </p:cNvSpPr>
          <p:nvPr>
            <p:ph idx="1"/>
          </p:nvPr>
        </p:nvSpPr>
        <p:spPr/>
        <p:txBody>
          <a:bodyPr/>
          <a:lstStyle/>
          <a:p>
            <a:pPr marL="342900" lvl="0" indent="-342900" fontAlgn="base">
              <a:lnSpc>
                <a:spcPct val="150000"/>
              </a:lnSpc>
              <a:spcAft>
                <a:spcPct val="0"/>
              </a:spcAft>
              <a:buFontTx/>
              <a:buChar char="•"/>
              <a:defRPr/>
            </a:pPr>
            <a:r>
              <a:rPr lang="zh-CN" altLang="en-US" sz="1800" b="0" kern="0">
                <a:solidFill>
                  <a:srgbClr val="000000"/>
                </a:solidFill>
              </a:rPr>
              <a:t>查找和替换</a:t>
            </a:r>
            <a:endParaRPr lang="en-US" altLang="zh-CN" sz="1800" b="0" kern="0">
              <a:solidFill>
                <a:srgbClr val="000000"/>
              </a:solidFill>
            </a:endParaRPr>
          </a:p>
          <a:p>
            <a:pPr marL="342900" lvl="0" indent="-342900" fontAlgn="base">
              <a:lnSpc>
                <a:spcPct val="150000"/>
              </a:lnSpc>
              <a:spcAft>
                <a:spcPct val="0"/>
              </a:spcAft>
              <a:buFontTx/>
              <a:buChar char="•"/>
              <a:defRPr/>
            </a:pPr>
            <a:r>
              <a:rPr lang="zh-CN" altLang="en-US" sz="1800" b="0" kern="0" smtClean="0">
                <a:solidFill>
                  <a:srgbClr val="000000"/>
                </a:solidFill>
              </a:rPr>
              <a:t>通配符  *  ？</a:t>
            </a:r>
            <a:endParaRPr lang="en-US" altLang="zh-CN" sz="1800" b="0" kern="0">
              <a:solidFill>
                <a:srgbClr val="000000"/>
              </a:solidFill>
            </a:endParaRPr>
          </a:p>
          <a:p>
            <a:pPr marL="342900" lvl="0" indent="-342900" fontAlgn="base">
              <a:lnSpc>
                <a:spcPct val="150000"/>
              </a:lnSpc>
              <a:spcAft>
                <a:spcPct val="0"/>
              </a:spcAft>
              <a:buFontTx/>
              <a:buChar char="•"/>
              <a:defRPr/>
            </a:pPr>
            <a:r>
              <a:rPr lang="en-US" altLang="zh-CN" sz="1800" b="0" kern="0">
                <a:solidFill>
                  <a:srgbClr val="000000"/>
                </a:solidFill>
              </a:rPr>
              <a:t>IF</a:t>
            </a:r>
            <a:r>
              <a:rPr lang="zh-CN" altLang="en-US" sz="1800" b="0" kern="0">
                <a:solidFill>
                  <a:srgbClr val="000000"/>
                </a:solidFill>
              </a:rPr>
              <a:t>函数</a:t>
            </a:r>
            <a:endParaRPr lang="en-US" altLang="zh-CN" sz="1800" b="0" kern="0">
              <a:solidFill>
                <a:srgbClr val="000000"/>
              </a:solidFill>
            </a:endParaRPr>
          </a:p>
          <a:p>
            <a:pPr marL="342900" lvl="0" indent="-342900" fontAlgn="base">
              <a:lnSpc>
                <a:spcPct val="150000"/>
              </a:lnSpc>
              <a:spcAft>
                <a:spcPct val="0"/>
              </a:spcAft>
              <a:buFontTx/>
              <a:buChar char="•"/>
              <a:defRPr/>
            </a:pPr>
            <a:r>
              <a:rPr lang="en-US" altLang="zh-CN" sz="1800" b="0" kern="0">
                <a:solidFill>
                  <a:srgbClr val="000000"/>
                </a:solidFill>
              </a:rPr>
              <a:t>AND</a:t>
            </a:r>
            <a:r>
              <a:rPr lang="zh-CN" altLang="en-US" sz="1800" b="0" kern="0">
                <a:solidFill>
                  <a:srgbClr val="000000"/>
                </a:solidFill>
              </a:rPr>
              <a:t>和</a:t>
            </a:r>
            <a:r>
              <a:rPr lang="en-US" altLang="zh-CN" sz="1800" b="0" kern="0" smtClean="0">
                <a:solidFill>
                  <a:srgbClr val="000000"/>
                </a:solidFill>
              </a:rPr>
              <a:t>OR</a:t>
            </a:r>
          </a:p>
          <a:p>
            <a:pPr marL="342900" lvl="0" indent="-342900" fontAlgn="base">
              <a:lnSpc>
                <a:spcPct val="150000"/>
              </a:lnSpc>
              <a:spcAft>
                <a:spcPct val="0"/>
              </a:spcAft>
              <a:buFontTx/>
              <a:buChar char="•"/>
              <a:defRPr/>
            </a:pPr>
            <a:r>
              <a:rPr lang="zh-CN" altLang="en-US" sz="1800" b="0" kern="0" smtClean="0">
                <a:solidFill>
                  <a:srgbClr val="000000"/>
                </a:solidFill>
              </a:rPr>
              <a:t>数据统计</a:t>
            </a:r>
            <a:endParaRPr lang="en-US" altLang="zh-CN" sz="1800" b="0" kern="0">
              <a:solidFill>
                <a:srgbClr val="000000"/>
              </a:solidFill>
            </a:endParaRPr>
          </a:p>
          <a:p>
            <a:endParaRPr lang="zh-CN" altLang="en-US" b="0"/>
          </a:p>
        </p:txBody>
      </p:sp>
      <p:pic>
        <p:nvPicPr>
          <p:cNvPr id="6" name="Picture 5"/>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212631" y="1501907"/>
            <a:ext cx="6772275" cy="3638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611560" y="3440390"/>
            <a:ext cx="6667500" cy="317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1907649" y="3168983"/>
            <a:ext cx="6799362" cy="32829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矩形 9"/>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pic>
        <p:nvPicPr>
          <p:cNvPr id="5" name="Picture 3"/>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2915811" y="1161345"/>
            <a:ext cx="5791200" cy="2705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10" cstate="print">
            <a:extLst>
              <a:ext uri="{BEBA8EAE-BF5A-486C-A8C5-ECC9F3942E4B}">
                <a14:imgProps xmlns:a14="http://schemas.microsoft.com/office/drawing/2010/main" xmlns="">
                  <a14:imgLayer r:embed="rId11">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603155" y="3429000"/>
            <a:ext cx="5991225" cy="2905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7585917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par>
                                <p:cTn id="24" presetID="10" presetClass="exit" presetSubtype="0" fill="hold"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10" presetClass="exit" presetSubtype="0" fill="hold" nodeType="with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10" presetClass="exit" presetSubtype="0" fill="hold" nodeType="withEffect">
                                  <p:stCondLst>
                                    <p:cond delay="0"/>
                                  </p:stCondLst>
                                  <p:childTnLst>
                                    <p:animEffect transition="out" filter="fade">
                                      <p:cBhvr>
                                        <p:cTn id="43" dur="500"/>
                                        <p:tgtEl>
                                          <p:spTgt spid="7"/>
                                        </p:tgtEl>
                                      </p:cBhvr>
                                    </p:animEffect>
                                    <p:set>
                                      <p:cBhvr>
                                        <p:cTn id="44"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342900" lvl="0" indent="-342900" fontAlgn="base">
              <a:lnSpc>
                <a:spcPct val="150000"/>
              </a:lnSpc>
              <a:spcAft>
                <a:spcPct val="0"/>
              </a:spcAft>
              <a:buFontTx/>
              <a:buChar char="•"/>
              <a:defRPr/>
            </a:pPr>
            <a:r>
              <a:rPr lang="zh-CN" altLang="en-US" sz="1600" b="0" kern="0"/>
              <a:t>数据抽取</a:t>
            </a:r>
            <a:endParaRPr lang="en-US" altLang="zh-CN" sz="1600" b="0" kern="0"/>
          </a:p>
          <a:p>
            <a:pPr marL="800100" lvl="1" indent="-342900" fontAlgn="base">
              <a:lnSpc>
                <a:spcPct val="150000"/>
              </a:lnSpc>
              <a:spcAft>
                <a:spcPct val="0"/>
              </a:spcAft>
              <a:buFontTx/>
              <a:buChar char="•"/>
              <a:defRPr/>
            </a:pPr>
            <a:r>
              <a:rPr lang="zh-CN" altLang="en-US" sz="1600" kern="0" smtClean="0"/>
              <a:t>抽取函数</a:t>
            </a:r>
            <a:endParaRPr lang="en-US" altLang="zh-CN" sz="1600" kern="0" smtClean="0"/>
          </a:p>
          <a:p>
            <a:pPr marL="800100" lvl="1" indent="-342900" fontAlgn="base">
              <a:lnSpc>
                <a:spcPct val="150000"/>
              </a:lnSpc>
              <a:spcAft>
                <a:spcPct val="0"/>
              </a:spcAft>
              <a:buFontTx/>
              <a:buChar char="•"/>
              <a:defRPr/>
            </a:pPr>
            <a:r>
              <a:rPr lang="zh-CN" altLang="en-US" sz="1600" kern="0" smtClean="0"/>
              <a:t>字段合并</a:t>
            </a:r>
            <a:endParaRPr lang="en-US" altLang="zh-CN" sz="1600" kern="0"/>
          </a:p>
          <a:p>
            <a:pPr marL="800100" lvl="1" indent="-342900" fontAlgn="base">
              <a:lnSpc>
                <a:spcPct val="150000"/>
              </a:lnSpc>
              <a:spcAft>
                <a:spcPct val="0"/>
              </a:spcAft>
              <a:buFontTx/>
              <a:buChar char="•"/>
              <a:defRPr/>
            </a:pPr>
            <a:r>
              <a:rPr lang="zh-CN" altLang="en-US" sz="1600" kern="0"/>
              <a:t>字段</a:t>
            </a:r>
            <a:r>
              <a:rPr lang="zh-CN" altLang="en-US" sz="1600" kern="0" smtClean="0"/>
              <a:t>匹配</a:t>
            </a:r>
            <a:endParaRPr lang="en-US" altLang="zh-CN" sz="1600" kern="0"/>
          </a:p>
          <a:p>
            <a:pPr lvl="1" fontAlgn="base">
              <a:lnSpc>
                <a:spcPct val="150000"/>
              </a:lnSpc>
              <a:spcAft>
                <a:spcPct val="0"/>
              </a:spcAft>
              <a:defRPr/>
            </a:pPr>
            <a:endParaRPr lang="en-US" altLang="zh-CN" sz="1600" kern="0"/>
          </a:p>
          <a:p>
            <a:pPr marL="342900" indent="-342900" fontAlgn="base">
              <a:lnSpc>
                <a:spcPct val="150000"/>
              </a:lnSpc>
              <a:spcAft>
                <a:spcPct val="0"/>
              </a:spcAft>
              <a:buFontTx/>
              <a:buChar char="•"/>
              <a:defRPr/>
            </a:pPr>
            <a:r>
              <a:rPr lang="zh-CN" altLang="en-US" sz="1600" b="0" kern="0"/>
              <a:t>数据计算</a:t>
            </a:r>
            <a:endParaRPr lang="en-US" altLang="zh-CN" sz="1600" b="0" kern="0"/>
          </a:p>
          <a:p>
            <a:pPr marL="800100" lvl="1" indent="-342900" fontAlgn="base">
              <a:lnSpc>
                <a:spcPct val="150000"/>
              </a:lnSpc>
              <a:spcAft>
                <a:spcPct val="0"/>
              </a:spcAft>
              <a:buFontTx/>
              <a:buChar char="•"/>
              <a:defRPr/>
            </a:pPr>
            <a:r>
              <a:rPr lang="zh-CN" altLang="en-US" sz="1600" kern="0" smtClean="0"/>
              <a:t>求</a:t>
            </a:r>
            <a:r>
              <a:rPr lang="zh-CN" altLang="en-US" sz="1600" kern="0"/>
              <a:t>和，平均值</a:t>
            </a:r>
            <a:endParaRPr lang="en-US" altLang="zh-CN" sz="1600" kern="0"/>
          </a:p>
          <a:p>
            <a:pPr marL="800100" lvl="1" indent="-342900" fontAlgn="base">
              <a:lnSpc>
                <a:spcPct val="150000"/>
              </a:lnSpc>
              <a:spcAft>
                <a:spcPct val="0"/>
              </a:spcAft>
              <a:buFontTx/>
              <a:buChar char="•"/>
              <a:defRPr/>
            </a:pPr>
            <a:r>
              <a:rPr lang="zh-CN" altLang="en-US" sz="1600" kern="0" smtClean="0"/>
              <a:t>最</a:t>
            </a:r>
            <a:r>
              <a:rPr lang="zh-CN" altLang="en-US" sz="1600" kern="0"/>
              <a:t>大最小值</a:t>
            </a:r>
            <a:endParaRPr lang="en-US" altLang="zh-CN" sz="1600" kern="0"/>
          </a:p>
          <a:p>
            <a:endParaRPr lang="zh-CN" altLang="en-US" b="0"/>
          </a:p>
        </p:txBody>
      </p:sp>
      <p:pic>
        <p:nvPicPr>
          <p:cNvPr id="5" name="Picture 2"/>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131840" y="1268760"/>
            <a:ext cx="5585467" cy="23353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352800" y="1278529"/>
            <a:ext cx="5517380" cy="39696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6" cstate="print">
            <a:extLst>
              <a:ext uri="{BEBA8EAE-BF5A-486C-A8C5-ECC9F3942E4B}">
                <a14:imgProps xmlns:a14="http://schemas.microsoft.com/office/drawing/2010/main" xmlns="">
                  <a14:imgLayer r:embed="rId7">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117789" y="3757106"/>
            <a:ext cx="5774691" cy="2768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938841" y="1412776"/>
            <a:ext cx="5795606" cy="28705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6"/>
          <p:cNvPicPr>
            <a:picLocks noChangeAspect="1" noChangeArrowheads="1"/>
          </p:cNvPicPr>
          <p:nvPr/>
        </p:nvPicPr>
        <p:blipFill>
          <a:blip r:embed="rId10" cstate="print">
            <a:extLst>
              <a:ext uri="{BEBA8EAE-BF5A-486C-A8C5-ECC9F3942E4B}">
                <a14:imgProps xmlns:a14="http://schemas.microsoft.com/office/drawing/2010/main" xmlns="">
                  <a14:imgLayer r:embed="rId11">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3304058" y="3996142"/>
            <a:ext cx="5413249" cy="25041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矩形 10"/>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
        <p:nvSpPr>
          <p:cNvPr id="12" name="标题 1"/>
          <p:cNvSpPr>
            <a:spLocks noGrp="1"/>
          </p:cNvSpPr>
          <p:nvPr>
            <p:ph type="title"/>
          </p:nvPr>
        </p:nvSpPr>
        <p:spPr>
          <a:xfrm>
            <a:off x="457200" y="836712"/>
            <a:ext cx="5791200" cy="432048"/>
          </a:xfrm>
        </p:spPr>
        <p:txBody>
          <a:bodyPr>
            <a:normAutofit fontScale="90000"/>
          </a:bodyPr>
          <a:lstStyle/>
          <a:p>
            <a:r>
              <a:rPr lang="zh-CN" altLang="en-US" smtClean="0"/>
              <a:t>常用数据处理公式或技巧</a:t>
            </a:r>
            <a:endParaRPr lang="zh-CN" altLang="en-US"/>
          </a:p>
        </p:txBody>
      </p:sp>
    </p:spTree>
    <p:extLst>
      <p:ext uri="{BB962C8B-B14F-4D97-AF65-F5344CB8AC3E}">
        <p14:creationId xmlns:p14="http://schemas.microsoft.com/office/powerpoint/2010/main" xmlns="" val="157415972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10" presetClass="exit" presetSubtype="0" fill="hold" nodeType="with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10" presetClass="exit" presetSubtype="0" fill="hold" nodeType="withEffect">
                                  <p:stCondLst>
                                    <p:cond delay="0"/>
                                  </p:stCondLst>
                                  <p:childTnLst>
                                    <p:animEffect transition="out" filter="fad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ppt_x"/>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par>
                                <p:cTn id="42" presetID="10" presetClass="exit" presetSubtype="0" fill="hold" nodeType="with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3200" b="0" smtClean="0"/>
              <a:t>目录</a:t>
            </a:r>
            <a:endParaRPr lang="en-US" altLang="zh-CN" sz="3200" b="0" smtClean="0"/>
          </a:p>
          <a:p>
            <a:endParaRPr lang="en-US" altLang="zh-CN" b="0"/>
          </a:p>
          <a:p>
            <a:r>
              <a:rPr lang="en-US" altLang="zh-CN" b="0" smtClean="0"/>
              <a:t>	A</a:t>
            </a:r>
            <a:r>
              <a:rPr lang="zh-CN" altLang="en-US" b="0" smtClean="0"/>
              <a:t>、</a:t>
            </a:r>
            <a:r>
              <a:rPr lang="en-US" altLang="zh-CN" b="0" smtClean="0"/>
              <a:t>	</a:t>
            </a:r>
            <a:r>
              <a:rPr lang="zh-CN" altLang="en-US" b="0" smtClean="0"/>
              <a:t>数据分析</a:t>
            </a:r>
            <a:r>
              <a:rPr lang="zh-CN" altLang="en-US" b="0"/>
              <a:t>哪些</a:t>
            </a:r>
            <a:r>
              <a:rPr lang="zh-CN" altLang="en-US" b="0" smtClean="0"/>
              <a:t>事儿</a:t>
            </a:r>
            <a:endParaRPr lang="en-US" altLang="zh-CN" b="0" smtClean="0"/>
          </a:p>
          <a:p>
            <a:pPr lvl="0"/>
            <a:r>
              <a:rPr lang="en-US" altLang="zh-CN" b="0" smtClean="0"/>
              <a:t>	B</a:t>
            </a:r>
            <a:r>
              <a:rPr lang="zh-CN" altLang="en-US" b="0" smtClean="0"/>
              <a:t>、</a:t>
            </a:r>
            <a:r>
              <a:rPr lang="en-US" altLang="zh-CN" b="0" smtClean="0"/>
              <a:t>	</a:t>
            </a:r>
            <a:r>
              <a:rPr lang="zh-CN" altLang="en-US" b="0" smtClean="0"/>
              <a:t>数据处理</a:t>
            </a:r>
            <a:endParaRPr lang="en-US" altLang="zh-CN" b="0" smtClean="0"/>
          </a:p>
          <a:p>
            <a:r>
              <a:rPr lang="en-US" altLang="zh-CN" b="0" smtClean="0"/>
              <a:t>	C</a:t>
            </a:r>
            <a:r>
              <a:rPr lang="zh-CN" altLang="en-US" b="0" smtClean="0"/>
              <a:t>、</a:t>
            </a:r>
            <a:r>
              <a:rPr lang="en-US" altLang="zh-CN" b="0" smtClean="0"/>
              <a:t>	</a:t>
            </a:r>
            <a:r>
              <a:rPr lang="zh-CN" altLang="en-US" b="0" smtClean="0"/>
              <a:t>数据分析</a:t>
            </a:r>
            <a:endParaRPr lang="en-US" altLang="zh-CN" b="0" smtClean="0"/>
          </a:p>
          <a:p>
            <a:pPr lvl="0"/>
            <a:r>
              <a:rPr lang="en-US" altLang="zh-CN" b="0" smtClean="0"/>
              <a:t>	D</a:t>
            </a:r>
            <a:r>
              <a:rPr lang="zh-CN" altLang="en-US" b="0" smtClean="0"/>
              <a:t>、</a:t>
            </a:r>
            <a:r>
              <a:rPr lang="en-US" altLang="zh-CN" b="0" smtClean="0"/>
              <a:t>	</a:t>
            </a:r>
            <a:r>
              <a:rPr lang="zh-CN" altLang="en-US" b="0" smtClean="0"/>
              <a:t>数据</a:t>
            </a:r>
            <a:r>
              <a:rPr lang="zh-CN" altLang="en-US" b="0"/>
              <a:t>展现</a:t>
            </a:r>
          </a:p>
          <a:p>
            <a:pPr lvl="0"/>
            <a:r>
              <a:rPr lang="en-US" altLang="zh-CN" b="0" smtClean="0"/>
              <a:t>	E</a:t>
            </a:r>
            <a:r>
              <a:rPr lang="zh-CN" altLang="en-US" b="0" smtClean="0"/>
              <a:t>、</a:t>
            </a:r>
            <a:r>
              <a:rPr lang="en-US" altLang="zh-CN" b="0" smtClean="0"/>
              <a:t>	</a:t>
            </a:r>
            <a:r>
              <a:rPr lang="zh-CN" altLang="en-US" b="0" smtClean="0"/>
              <a:t>报告</a:t>
            </a:r>
            <a:r>
              <a:rPr lang="zh-CN" altLang="en-US" b="0"/>
              <a:t>撰写</a:t>
            </a:r>
          </a:p>
          <a:p>
            <a:endParaRPr lang="zh-CN" altLang="en-US" b="0"/>
          </a:p>
          <a:p>
            <a:pPr lvl="0"/>
            <a:endParaRPr lang="zh-CN" altLang="en-US" b="0"/>
          </a:p>
          <a:p>
            <a:endParaRPr lang="zh-CN" altLang="en-US" b="0"/>
          </a:p>
          <a:p>
            <a:endParaRPr lang="zh-CN" altLang="en-US" b="0"/>
          </a:p>
        </p:txBody>
      </p:sp>
    </p:spTree>
    <p:extLst>
      <p:ext uri="{BB962C8B-B14F-4D97-AF65-F5344CB8AC3E}">
        <p14:creationId xmlns:p14="http://schemas.microsoft.com/office/powerpoint/2010/main" xmlns="" val="300463958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常用数据处理公式或技巧</a:t>
            </a:r>
          </a:p>
        </p:txBody>
      </p:sp>
      <p:sp>
        <p:nvSpPr>
          <p:cNvPr id="3" name="内容占位符 2"/>
          <p:cNvSpPr>
            <a:spLocks noGrp="1"/>
          </p:cNvSpPr>
          <p:nvPr>
            <p:ph idx="1"/>
          </p:nvPr>
        </p:nvSpPr>
        <p:spPr>
          <a:xfrm>
            <a:off x="457200" y="1412776"/>
            <a:ext cx="8147248" cy="5040560"/>
          </a:xfrm>
        </p:spPr>
        <p:txBody>
          <a:bodyPr>
            <a:normAutofit/>
          </a:bodyPr>
          <a:lstStyle/>
          <a:p>
            <a:pPr lvl="0"/>
            <a:r>
              <a:rPr lang="zh-CN" altLang="en-US" b="0" kern="0"/>
              <a:t>日期的相关</a:t>
            </a:r>
            <a:r>
              <a:rPr lang="zh-CN" altLang="en-US" b="0" kern="0" smtClean="0"/>
              <a:t>处理</a:t>
            </a:r>
            <a:endParaRPr lang="en-US" altLang="zh-CN" b="0" kern="0" smtClean="0"/>
          </a:p>
          <a:p>
            <a:pPr marL="342900" lvl="0" indent="-342900" fontAlgn="base">
              <a:lnSpc>
                <a:spcPct val="130000"/>
              </a:lnSpc>
              <a:spcAft>
                <a:spcPct val="0"/>
              </a:spcAft>
              <a:defRPr/>
            </a:pPr>
            <a:r>
              <a:rPr lang="en-US" altLang="zh-CN" b="0" kern="0">
                <a:solidFill>
                  <a:srgbClr val="000000"/>
                </a:solidFill>
              </a:rPr>
              <a:t>1</a:t>
            </a:r>
            <a:r>
              <a:rPr lang="zh-CN" altLang="en-US" b="0" kern="0">
                <a:solidFill>
                  <a:srgbClr val="000000"/>
                </a:solidFill>
              </a:rPr>
              <a:t>、快速录入当前日期</a:t>
            </a:r>
            <a:endParaRPr lang="en-US" altLang="zh-CN" b="0" kern="0">
              <a:solidFill>
                <a:srgbClr val="000000"/>
              </a:solidFill>
            </a:endParaRPr>
          </a:p>
          <a:p>
            <a:pPr marL="342900" lvl="0" indent="-342900" fontAlgn="base">
              <a:lnSpc>
                <a:spcPct val="130000"/>
              </a:lnSpc>
              <a:spcAft>
                <a:spcPct val="0"/>
              </a:spcAft>
              <a:defRPr/>
            </a:pPr>
            <a:r>
              <a:rPr lang="en-US" altLang="zh-CN" b="0" kern="0">
                <a:solidFill>
                  <a:srgbClr val="000000"/>
                </a:solidFill>
              </a:rPr>
              <a:t>TODAY( )	NOW( )</a:t>
            </a:r>
          </a:p>
          <a:p>
            <a:pPr lvl="0"/>
            <a:endParaRPr lang="en-US" altLang="zh-CN" b="0" kern="0">
              <a:solidFill>
                <a:srgbClr val="002060"/>
              </a:solidFill>
            </a:endParaRPr>
          </a:p>
          <a:p>
            <a:pPr marL="342900" lvl="0" indent="-342900" fontAlgn="base">
              <a:lnSpc>
                <a:spcPct val="130000"/>
              </a:lnSpc>
              <a:spcAft>
                <a:spcPct val="0"/>
              </a:spcAft>
              <a:defRPr/>
            </a:pPr>
            <a:r>
              <a:rPr lang="en-US" altLang="zh-CN" b="0" kern="0">
                <a:solidFill>
                  <a:srgbClr val="000000"/>
                </a:solidFill>
              </a:rPr>
              <a:t>2</a:t>
            </a:r>
            <a:r>
              <a:rPr lang="zh-CN" altLang="en-US" b="0" kern="0">
                <a:solidFill>
                  <a:srgbClr val="000000"/>
                </a:solidFill>
              </a:rPr>
              <a:t>、单纯日数加减</a:t>
            </a:r>
            <a:endParaRPr lang="en-US" altLang="zh-CN" b="0" kern="0">
              <a:solidFill>
                <a:srgbClr val="000000"/>
              </a:solidFill>
            </a:endParaRPr>
          </a:p>
          <a:p>
            <a:pPr marL="342900" lvl="0" indent="-342900" fontAlgn="base">
              <a:lnSpc>
                <a:spcPct val="130000"/>
              </a:lnSpc>
              <a:spcAft>
                <a:spcPct val="0"/>
              </a:spcAft>
              <a:defRPr/>
            </a:pPr>
            <a:r>
              <a:rPr lang="zh-CN" altLang="en-US" b="0" kern="0">
                <a:solidFill>
                  <a:srgbClr val="000000"/>
                </a:solidFill>
              </a:rPr>
              <a:t>简单情况</a:t>
            </a:r>
            <a:endParaRPr lang="en-US" altLang="zh-CN" b="0" kern="0">
              <a:solidFill>
                <a:srgbClr val="000000"/>
              </a:solidFill>
            </a:endParaRPr>
          </a:p>
          <a:p>
            <a:pPr marL="342900" lvl="0" indent="-342900" fontAlgn="base">
              <a:lnSpc>
                <a:spcPct val="130000"/>
              </a:lnSpc>
              <a:spcAft>
                <a:spcPct val="0"/>
              </a:spcAft>
              <a:defRPr/>
            </a:pPr>
            <a:r>
              <a:rPr lang="zh-CN" altLang="en-US" b="0" kern="0">
                <a:solidFill>
                  <a:srgbClr val="000000"/>
                </a:solidFill>
              </a:rPr>
              <a:t>如</a:t>
            </a:r>
            <a:r>
              <a:rPr lang="en-US" altLang="zh-CN" b="0" kern="0">
                <a:solidFill>
                  <a:srgbClr val="000000"/>
                </a:solidFill>
              </a:rPr>
              <a:t>A1</a:t>
            </a:r>
            <a:r>
              <a:rPr lang="zh-CN" altLang="en-US" b="0" kern="0">
                <a:solidFill>
                  <a:srgbClr val="000000"/>
                </a:solidFill>
              </a:rPr>
              <a:t>中录入“</a:t>
            </a:r>
            <a:r>
              <a:rPr lang="en-US" altLang="zh-CN" b="0" kern="0">
                <a:solidFill>
                  <a:srgbClr val="000000"/>
                </a:solidFill>
              </a:rPr>
              <a:t>2011-1-1</a:t>
            </a:r>
            <a:r>
              <a:rPr lang="zh-CN" altLang="en-US" b="0" kern="0">
                <a:solidFill>
                  <a:srgbClr val="000000"/>
                </a:solidFill>
              </a:rPr>
              <a:t>”，</a:t>
            </a:r>
            <a:r>
              <a:rPr lang="en-US" altLang="zh-CN" b="0" kern="0">
                <a:solidFill>
                  <a:srgbClr val="000000"/>
                </a:solidFill>
              </a:rPr>
              <a:t>B1</a:t>
            </a:r>
            <a:r>
              <a:rPr lang="zh-CN" altLang="en-US" b="0" kern="0">
                <a:solidFill>
                  <a:srgbClr val="000000"/>
                </a:solidFill>
              </a:rPr>
              <a:t>中录入“</a:t>
            </a:r>
            <a:r>
              <a:rPr lang="en-US" altLang="zh-CN" b="0" kern="0">
                <a:solidFill>
                  <a:srgbClr val="0000FF"/>
                </a:solidFill>
              </a:rPr>
              <a:t>A1+5</a:t>
            </a:r>
            <a:r>
              <a:rPr lang="zh-CN" altLang="en-US" b="0" kern="0">
                <a:solidFill>
                  <a:srgbClr val="000000"/>
                </a:solidFill>
              </a:rPr>
              <a:t>”，结果：“</a:t>
            </a:r>
            <a:r>
              <a:rPr lang="en-US" altLang="zh-CN" b="0" kern="0">
                <a:solidFill>
                  <a:srgbClr val="000000"/>
                </a:solidFill>
              </a:rPr>
              <a:t>2011-1-6</a:t>
            </a:r>
            <a:r>
              <a:rPr lang="zh-CN" altLang="en-US" b="0" kern="0">
                <a:solidFill>
                  <a:srgbClr val="000000"/>
                </a:solidFill>
              </a:rPr>
              <a:t>”</a:t>
            </a:r>
            <a:endParaRPr lang="en-US" altLang="zh-CN" b="0" kern="0">
              <a:solidFill>
                <a:srgbClr val="000000"/>
              </a:solidFill>
            </a:endParaRPr>
          </a:p>
          <a:p>
            <a:pPr marL="342900" lvl="0" indent="-342900" fontAlgn="base">
              <a:lnSpc>
                <a:spcPct val="130000"/>
              </a:lnSpc>
              <a:spcAft>
                <a:spcPct val="0"/>
              </a:spcAft>
              <a:defRPr/>
            </a:pPr>
            <a:r>
              <a:rPr lang="zh-CN" altLang="en-US" b="0" kern="0">
                <a:solidFill>
                  <a:srgbClr val="000000"/>
                </a:solidFill>
              </a:rPr>
              <a:t>复杂情况</a:t>
            </a:r>
            <a:endParaRPr lang="en-US" altLang="zh-CN" b="0" kern="0">
              <a:solidFill>
                <a:srgbClr val="000000"/>
              </a:solidFill>
            </a:endParaRPr>
          </a:p>
          <a:p>
            <a:pPr marL="342900" lvl="0" indent="-342900" fontAlgn="base">
              <a:lnSpc>
                <a:spcPct val="130000"/>
              </a:lnSpc>
              <a:spcAft>
                <a:spcPct val="0"/>
              </a:spcAft>
              <a:defRPr/>
            </a:pPr>
            <a:r>
              <a:rPr lang="en-US" altLang="zh-CN" b="0" kern="0">
                <a:solidFill>
                  <a:srgbClr val="000000"/>
                </a:solidFill>
              </a:rPr>
              <a:t>A2</a:t>
            </a:r>
            <a:r>
              <a:rPr lang="zh-CN" altLang="en-US" b="0" kern="0">
                <a:solidFill>
                  <a:srgbClr val="000000"/>
                </a:solidFill>
              </a:rPr>
              <a:t>“</a:t>
            </a:r>
            <a:r>
              <a:rPr lang="en-US" altLang="zh-CN" b="0" kern="0">
                <a:solidFill>
                  <a:srgbClr val="000000"/>
                </a:solidFill>
              </a:rPr>
              <a:t>2011-1-1</a:t>
            </a:r>
            <a:r>
              <a:rPr lang="zh-CN" altLang="en-US" b="0" kern="0">
                <a:solidFill>
                  <a:srgbClr val="000000"/>
                </a:solidFill>
              </a:rPr>
              <a:t>”</a:t>
            </a:r>
            <a:r>
              <a:rPr lang="en-US" altLang="zh-CN" b="0" kern="0">
                <a:solidFill>
                  <a:srgbClr val="000000"/>
                </a:solidFill>
              </a:rPr>
              <a:t>,</a:t>
            </a:r>
            <a:r>
              <a:rPr lang="en-US" altLang="zh-CN" b="0" kern="0">
                <a:solidFill>
                  <a:srgbClr val="0000FF"/>
                </a:solidFill>
              </a:rPr>
              <a:t>DATE</a:t>
            </a:r>
            <a:r>
              <a:rPr lang="zh-CN" altLang="en-US" b="0" kern="0">
                <a:solidFill>
                  <a:srgbClr val="0000FF"/>
                </a:solidFill>
              </a:rPr>
              <a:t>（</a:t>
            </a:r>
            <a:r>
              <a:rPr lang="en-US" altLang="zh-CN" b="0" kern="0">
                <a:solidFill>
                  <a:srgbClr val="0000FF"/>
                </a:solidFill>
              </a:rPr>
              <a:t>YEAR(A2)+3</a:t>
            </a:r>
            <a:r>
              <a:rPr lang="zh-CN" altLang="en-US" b="0" kern="0">
                <a:solidFill>
                  <a:srgbClr val="0000FF"/>
                </a:solidFill>
              </a:rPr>
              <a:t>，</a:t>
            </a:r>
            <a:r>
              <a:rPr lang="en-US" altLang="zh-CN" b="0" kern="0">
                <a:solidFill>
                  <a:srgbClr val="0000FF"/>
                </a:solidFill>
              </a:rPr>
              <a:t>MONTH(A2)+1,DAY(A2)+5</a:t>
            </a:r>
            <a:r>
              <a:rPr lang="zh-CN" altLang="en-US" b="0" kern="0">
                <a:solidFill>
                  <a:srgbClr val="0000FF"/>
                </a:solidFill>
              </a:rPr>
              <a:t>）</a:t>
            </a:r>
            <a:endParaRPr lang="en-US" altLang="zh-CN" b="0" kern="0">
              <a:solidFill>
                <a:srgbClr val="0000FF"/>
              </a:solidFill>
            </a:endParaRPr>
          </a:p>
          <a:p>
            <a:pPr marL="342900" lvl="0" indent="-342900" fontAlgn="base">
              <a:lnSpc>
                <a:spcPct val="130000"/>
              </a:lnSpc>
              <a:spcAft>
                <a:spcPct val="0"/>
              </a:spcAft>
              <a:defRPr/>
            </a:pPr>
            <a:r>
              <a:rPr lang="zh-CN" altLang="en-US" b="0" kern="0">
                <a:solidFill>
                  <a:srgbClr val="000000"/>
                </a:solidFill>
              </a:rPr>
              <a:t>结果：</a:t>
            </a:r>
            <a:r>
              <a:rPr lang="en-US" altLang="zh-CN" b="0" kern="0">
                <a:solidFill>
                  <a:srgbClr val="000000"/>
                </a:solidFill>
              </a:rPr>
              <a:t>2014-2-6</a:t>
            </a:r>
          </a:p>
          <a:p>
            <a:endParaRPr lang="zh-CN" altLang="en-US" b="0"/>
          </a:p>
        </p:txBody>
      </p:sp>
      <p:sp>
        <p:nvSpPr>
          <p:cNvPr id="4" name="Rectangle 3"/>
          <p:cNvSpPr txBox="1">
            <a:spLocks noChangeArrowheads="1"/>
          </p:cNvSpPr>
          <p:nvPr/>
        </p:nvSpPr>
        <p:spPr>
          <a:xfrm>
            <a:off x="3635896" y="800064"/>
            <a:ext cx="3857652" cy="500066"/>
          </a:xfrm>
          <a:prstGeom prst="rect">
            <a:avLst/>
          </a:prstGeom>
        </p:spPr>
        <p:txBody>
          <a:bodyPr/>
          <a:lstStyle/>
          <a:p>
            <a:pPr marL="342900" lvl="0" indent="-342900" fontAlgn="base">
              <a:lnSpc>
                <a:spcPct val="130000"/>
              </a:lnSpc>
              <a:spcBef>
                <a:spcPct val="20000"/>
              </a:spcBef>
              <a:spcAft>
                <a:spcPct val="0"/>
              </a:spcAft>
              <a:defRPr/>
            </a:pPr>
            <a:endParaRPr kumimoji="0" lang="en-US" altLang="zh-CN" sz="2000" b="1" i="0" u="none" strike="noStrike" kern="0" cap="none" spc="0" normalizeH="0" baseline="0" noProof="0" dirty="0" smtClean="0">
              <a:ln>
                <a:noFill/>
              </a:ln>
              <a:solidFill>
                <a:srgbClr val="002060"/>
              </a:solidFill>
              <a:effectLst/>
              <a:uLnTx/>
              <a:uFillTx/>
              <a:latin typeface="华文楷体" pitchFamily="2" charset="-122"/>
              <a:ea typeface="华文楷体" pitchFamily="2" charset="-122"/>
            </a:endParaRPr>
          </a:p>
        </p:txBody>
      </p:sp>
      <p:sp>
        <p:nvSpPr>
          <p:cNvPr id="7" name="矩形 6"/>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Tree>
    <p:extLst>
      <p:ext uri="{BB962C8B-B14F-4D97-AF65-F5344CB8AC3E}">
        <p14:creationId xmlns:p14="http://schemas.microsoft.com/office/powerpoint/2010/main" xmlns="" val="32935797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常用数据处理公式或技巧</a:t>
            </a:r>
          </a:p>
        </p:txBody>
      </p:sp>
      <p:sp>
        <p:nvSpPr>
          <p:cNvPr id="3" name="内容占位符 2"/>
          <p:cNvSpPr>
            <a:spLocks noGrp="1"/>
          </p:cNvSpPr>
          <p:nvPr>
            <p:ph idx="1"/>
          </p:nvPr>
        </p:nvSpPr>
        <p:spPr>
          <a:xfrm>
            <a:off x="457200" y="1412776"/>
            <a:ext cx="8363272" cy="5040560"/>
          </a:xfrm>
        </p:spPr>
        <p:txBody>
          <a:bodyPr/>
          <a:lstStyle/>
          <a:p>
            <a:pPr marL="342900" lvl="0" indent="-342900" fontAlgn="base">
              <a:lnSpc>
                <a:spcPct val="130000"/>
              </a:lnSpc>
              <a:spcAft>
                <a:spcPct val="0"/>
              </a:spcAft>
              <a:defRPr/>
            </a:pPr>
            <a:r>
              <a:rPr lang="en-US" altLang="zh-CN" b="0" kern="0">
                <a:solidFill>
                  <a:srgbClr val="000000"/>
                </a:solidFill>
              </a:rPr>
              <a:t>3</a:t>
            </a:r>
            <a:r>
              <a:rPr lang="zh-CN" altLang="en-US" b="0" kern="0">
                <a:solidFill>
                  <a:srgbClr val="000000"/>
                </a:solidFill>
              </a:rPr>
              <a:t>、利用函数</a:t>
            </a:r>
            <a:r>
              <a:rPr lang="en-US" altLang="zh-CN" b="0" kern="0">
                <a:solidFill>
                  <a:srgbClr val="000000"/>
                </a:solidFill>
              </a:rPr>
              <a:t>DATEIF</a:t>
            </a:r>
            <a:r>
              <a:rPr lang="zh-CN" altLang="en-US" b="0" kern="0">
                <a:solidFill>
                  <a:srgbClr val="000000"/>
                </a:solidFill>
              </a:rPr>
              <a:t>计算工龄</a:t>
            </a:r>
            <a:endParaRPr lang="en-US" altLang="zh-CN" b="0" kern="0">
              <a:solidFill>
                <a:srgbClr val="000000"/>
              </a:solidFill>
            </a:endParaRPr>
          </a:p>
          <a:p>
            <a:pPr marL="342900" lvl="0" indent="-342900" fontAlgn="base">
              <a:lnSpc>
                <a:spcPct val="130000"/>
              </a:lnSpc>
              <a:spcAft>
                <a:spcPct val="0"/>
              </a:spcAft>
              <a:defRPr/>
            </a:pPr>
            <a:r>
              <a:rPr lang="en-US" altLang="zh-CN" b="0" kern="0">
                <a:solidFill>
                  <a:srgbClr val="000000"/>
                </a:solidFill>
              </a:rPr>
              <a:t>DATEIF( start-date</a:t>
            </a:r>
            <a:r>
              <a:rPr lang="zh-CN" altLang="en-US" b="0" kern="0">
                <a:solidFill>
                  <a:srgbClr val="000000"/>
                </a:solidFill>
              </a:rPr>
              <a:t>，</a:t>
            </a:r>
            <a:r>
              <a:rPr lang="en-US" altLang="zh-CN" b="0" kern="0">
                <a:solidFill>
                  <a:srgbClr val="000000"/>
                </a:solidFill>
              </a:rPr>
              <a:t>end-date</a:t>
            </a:r>
            <a:r>
              <a:rPr lang="zh-CN" altLang="en-US" b="0" kern="0">
                <a:solidFill>
                  <a:srgbClr val="000000"/>
                </a:solidFill>
              </a:rPr>
              <a:t>，</a:t>
            </a:r>
            <a:r>
              <a:rPr lang="en-US" altLang="zh-CN" b="0" kern="0">
                <a:solidFill>
                  <a:srgbClr val="000000"/>
                </a:solidFill>
              </a:rPr>
              <a:t>unit)</a:t>
            </a:r>
          </a:p>
          <a:p>
            <a:pPr marL="342900" lvl="0" indent="-342900" fontAlgn="base">
              <a:lnSpc>
                <a:spcPct val="130000"/>
              </a:lnSpc>
              <a:spcAft>
                <a:spcPct val="0"/>
              </a:spcAft>
              <a:defRPr/>
            </a:pPr>
            <a:r>
              <a:rPr lang="en-US" altLang="zh-CN" b="0" kern="0">
                <a:solidFill>
                  <a:srgbClr val="000000"/>
                </a:solidFill>
              </a:rPr>
              <a:t>Unit</a:t>
            </a:r>
            <a:r>
              <a:rPr lang="zh-CN" altLang="en-US" b="0" kern="0">
                <a:solidFill>
                  <a:srgbClr val="000000"/>
                </a:solidFill>
              </a:rPr>
              <a:t>有</a:t>
            </a:r>
            <a:r>
              <a:rPr lang="en-US" altLang="zh-CN" b="0" kern="0">
                <a:solidFill>
                  <a:srgbClr val="000000"/>
                </a:solidFill>
              </a:rPr>
              <a:t>Y/M/D/MD/YM/YD</a:t>
            </a:r>
            <a:r>
              <a:rPr lang="zh-CN" altLang="en-US" b="0" kern="0">
                <a:solidFill>
                  <a:srgbClr val="000000"/>
                </a:solidFill>
              </a:rPr>
              <a:t>六种格式</a:t>
            </a:r>
            <a:endParaRPr lang="en-US" altLang="zh-CN" b="0" kern="0">
              <a:solidFill>
                <a:srgbClr val="000000"/>
              </a:solidFill>
            </a:endParaRPr>
          </a:p>
          <a:p>
            <a:pPr marL="342900" lvl="0" indent="-342900" fontAlgn="base">
              <a:lnSpc>
                <a:spcPct val="130000"/>
              </a:lnSpc>
              <a:spcAft>
                <a:spcPct val="0"/>
              </a:spcAft>
              <a:buFont typeface="Wingdings" pitchFamily="2" charset="2"/>
              <a:buChar char="ü"/>
              <a:defRPr/>
            </a:pPr>
            <a:r>
              <a:rPr lang="en-US" altLang="zh-CN" b="0" kern="0">
                <a:solidFill>
                  <a:srgbClr val="000000"/>
                </a:solidFill>
              </a:rPr>
              <a:t>MD</a:t>
            </a:r>
            <a:r>
              <a:rPr lang="zh-CN" altLang="en-US" b="0" kern="0">
                <a:solidFill>
                  <a:srgbClr val="000000"/>
                </a:solidFill>
              </a:rPr>
              <a:t>：为</a:t>
            </a:r>
            <a:r>
              <a:rPr lang="en-US" altLang="zh-CN" b="0" kern="0">
                <a:solidFill>
                  <a:srgbClr val="000000"/>
                </a:solidFill>
              </a:rPr>
              <a:t>start-date</a:t>
            </a:r>
            <a:r>
              <a:rPr lang="zh-CN" altLang="en-US" b="0" kern="0">
                <a:solidFill>
                  <a:srgbClr val="000000"/>
                </a:solidFill>
              </a:rPr>
              <a:t>，</a:t>
            </a:r>
            <a:r>
              <a:rPr lang="en-US" altLang="zh-CN" b="0" kern="0">
                <a:solidFill>
                  <a:srgbClr val="000000"/>
                </a:solidFill>
              </a:rPr>
              <a:t>end-date</a:t>
            </a:r>
            <a:r>
              <a:rPr lang="zh-CN" altLang="en-US" b="0" kern="0">
                <a:solidFill>
                  <a:srgbClr val="000000"/>
                </a:solidFill>
              </a:rPr>
              <a:t>日期中天数的差，忽略日期中的月和年</a:t>
            </a:r>
            <a:endParaRPr lang="en-US" altLang="zh-CN" b="0" kern="0">
              <a:solidFill>
                <a:srgbClr val="000000"/>
              </a:solidFill>
            </a:endParaRPr>
          </a:p>
          <a:p>
            <a:pPr marL="342900" lvl="0" indent="-342900" fontAlgn="base">
              <a:lnSpc>
                <a:spcPct val="130000"/>
              </a:lnSpc>
              <a:spcAft>
                <a:spcPct val="0"/>
              </a:spcAft>
              <a:buFont typeface="Wingdings" pitchFamily="2" charset="2"/>
              <a:buChar char="ü"/>
              <a:defRPr/>
            </a:pPr>
            <a:r>
              <a:rPr lang="en-US" altLang="zh-CN" b="0" kern="0">
                <a:solidFill>
                  <a:srgbClr val="000000"/>
                </a:solidFill>
              </a:rPr>
              <a:t>YM</a:t>
            </a:r>
            <a:r>
              <a:rPr lang="zh-CN" altLang="en-US" b="0" kern="0">
                <a:solidFill>
                  <a:srgbClr val="000000"/>
                </a:solidFill>
              </a:rPr>
              <a:t>：为</a:t>
            </a:r>
            <a:r>
              <a:rPr lang="en-US" altLang="zh-CN" b="0" kern="0">
                <a:solidFill>
                  <a:srgbClr val="000000"/>
                </a:solidFill>
              </a:rPr>
              <a:t>start-date</a:t>
            </a:r>
            <a:r>
              <a:rPr lang="zh-CN" altLang="en-US" b="0" kern="0">
                <a:solidFill>
                  <a:srgbClr val="000000"/>
                </a:solidFill>
              </a:rPr>
              <a:t>，</a:t>
            </a:r>
            <a:r>
              <a:rPr lang="en-US" altLang="zh-CN" b="0" kern="0">
                <a:solidFill>
                  <a:srgbClr val="000000"/>
                </a:solidFill>
              </a:rPr>
              <a:t>end-date</a:t>
            </a:r>
            <a:r>
              <a:rPr lang="zh-CN" altLang="en-US" b="0" kern="0">
                <a:solidFill>
                  <a:srgbClr val="000000"/>
                </a:solidFill>
              </a:rPr>
              <a:t>日期中月数的差，忽略日期中的日和年</a:t>
            </a:r>
            <a:endParaRPr lang="en-US" altLang="zh-CN" b="0" kern="0">
              <a:solidFill>
                <a:srgbClr val="000000"/>
              </a:solidFill>
            </a:endParaRPr>
          </a:p>
          <a:p>
            <a:pPr marL="342900" lvl="0" indent="-342900" fontAlgn="base">
              <a:lnSpc>
                <a:spcPct val="130000"/>
              </a:lnSpc>
              <a:spcAft>
                <a:spcPct val="0"/>
              </a:spcAft>
              <a:buFont typeface="Wingdings" pitchFamily="2" charset="2"/>
              <a:buChar char="ü"/>
              <a:defRPr/>
            </a:pPr>
            <a:r>
              <a:rPr lang="en-US" altLang="zh-CN" b="0" kern="0">
                <a:solidFill>
                  <a:srgbClr val="000000"/>
                </a:solidFill>
              </a:rPr>
              <a:t>YD</a:t>
            </a:r>
            <a:r>
              <a:rPr lang="zh-CN" altLang="en-US" b="0" kern="0">
                <a:solidFill>
                  <a:srgbClr val="000000"/>
                </a:solidFill>
              </a:rPr>
              <a:t>：为</a:t>
            </a:r>
            <a:r>
              <a:rPr lang="en-US" altLang="zh-CN" b="0" kern="0">
                <a:solidFill>
                  <a:srgbClr val="000000"/>
                </a:solidFill>
              </a:rPr>
              <a:t>start-date</a:t>
            </a:r>
            <a:r>
              <a:rPr lang="zh-CN" altLang="en-US" b="0" kern="0">
                <a:solidFill>
                  <a:srgbClr val="000000"/>
                </a:solidFill>
              </a:rPr>
              <a:t>，</a:t>
            </a:r>
            <a:r>
              <a:rPr lang="en-US" altLang="zh-CN" b="0" kern="0">
                <a:solidFill>
                  <a:srgbClr val="000000"/>
                </a:solidFill>
              </a:rPr>
              <a:t>end-date</a:t>
            </a:r>
            <a:r>
              <a:rPr lang="zh-CN" altLang="en-US" b="0" kern="0">
                <a:solidFill>
                  <a:srgbClr val="000000"/>
                </a:solidFill>
              </a:rPr>
              <a:t>日期中天数的差，忽略日期中的年</a:t>
            </a:r>
            <a:endParaRPr lang="en-US" altLang="zh-CN" b="0" kern="0">
              <a:solidFill>
                <a:srgbClr val="000000"/>
              </a:solidFill>
            </a:endParaRPr>
          </a:p>
          <a:p>
            <a:pPr marL="342900" lvl="0" indent="-342900" fontAlgn="base">
              <a:lnSpc>
                <a:spcPct val="130000"/>
              </a:lnSpc>
              <a:spcAft>
                <a:spcPct val="0"/>
              </a:spcAft>
              <a:defRPr/>
            </a:pPr>
            <a:endParaRPr lang="en-US" altLang="zh-CN" b="0" kern="0">
              <a:solidFill>
                <a:srgbClr val="000000"/>
              </a:solidFill>
            </a:endParaRPr>
          </a:p>
          <a:p>
            <a:endParaRPr lang="zh-CN" altLang="en-US" b="0"/>
          </a:p>
        </p:txBody>
      </p:sp>
      <p:graphicFrame>
        <p:nvGraphicFramePr>
          <p:cNvPr id="5" name="表格 4"/>
          <p:cNvGraphicFramePr>
            <a:graphicFrameLocks noGrp="1"/>
          </p:cNvGraphicFramePr>
          <p:nvPr>
            <p:extLst>
              <p:ext uri="{D42A27DB-BD31-4B8C-83A1-F6EECF244321}">
                <p14:modId xmlns:p14="http://schemas.microsoft.com/office/powerpoint/2010/main" xmlns="" val="1677930792"/>
              </p:ext>
            </p:extLst>
          </p:nvPr>
        </p:nvGraphicFramePr>
        <p:xfrm>
          <a:off x="661990" y="4365104"/>
          <a:ext cx="2690810" cy="741680"/>
        </p:xfrm>
        <a:graphic>
          <a:graphicData uri="http://schemas.openxmlformats.org/drawingml/2006/table">
            <a:tbl>
              <a:tblPr firstRow="1" bandRow="1">
                <a:tableStyleId>{F5AB1C69-6EDB-4FF4-983F-18BD219EF322}</a:tableStyleId>
              </a:tblPr>
              <a:tblGrid>
                <a:gridCol w="1345405"/>
                <a:gridCol w="1345405"/>
              </a:tblGrid>
              <a:tr h="370840">
                <a:tc>
                  <a:txBody>
                    <a:bodyPr/>
                    <a:lstStyle/>
                    <a:p>
                      <a:pPr algn="ctr"/>
                      <a:r>
                        <a:rPr lang="zh-CN" altLang="en-US" sz="1400" dirty="0" smtClean="0">
                          <a:latin typeface="+mj-ea"/>
                          <a:ea typeface="+mj-ea"/>
                        </a:rPr>
                        <a:t>入职日期</a:t>
                      </a:r>
                      <a:endParaRPr lang="zh-CN" altLang="en-US" sz="1400" b="1" dirty="0">
                        <a:solidFill>
                          <a:srgbClr val="000000"/>
                        </a:solidFill>
                        <a:latin typeface="+mj-ea"/>
                        <a:ea typeface="+mj-ea"/>
                      </a:endParaRPr>
                    </a:p>
                  </a:txBody>
                  <a:tcPr/>
                </a:tc>
                <a:tc>
                  <a:txBody>
                    <a:bodyPr/>
                    <a:lstStyle/>
                    <a:p>
                      <a:pPr algn="ctr"/>
                      <a:r>
                        <a:rPr lang="en-US" altLang="zh-CN" sz="1400" smtClean="0">
                          <a:latin typeface="+mj-ea"/>
                          <a:ea typeface="+mj-ea"/>
                        </a:rPr>
                        <a:t>2007-10-1</a:t>
                      </a:r>
                      <a:endParaRPr lang="en-US" altLang="zh-CN" sz="1400" b="1" dirty="0" smtClean="0">
                        <a:solidFill>
                          <a:srgbClr val="000000"/>
                        </a:solidFill>
                        <a:latin typeface="+mj-ea"/>
                        <a:ea typeface="+mj-ea"/>
                      </a:endParaRPr>
                    </a:p>
                  </a:txBody>
                  <a:tcPr/>
                </a:tc>
              </a:tr>
              <a:tr h="370840">
                <a:tc>
                  <a:txBody>
                    <a:bodyPr/>
                    <a:lstStyle/>
                    <a:p>
                      <a:pPr algn="ctr"/>
                      <a:r>
                        <a:rPr lang="zh-CN" altLang="en-US" sz="1400" dirty="0" smtClean="0">
                          <a:latin typeface="+mj-ea"/>
                          <a:ea typeface="+mj-ea"/>
                        </a:rPr>
                        <a:t>现在日期</a:t>
                      </a:r>
                      <a:endParaRPr lang="zh-CN" altLang="en-US" sz="1400" b="1" dirty="0">
                        <a:solidFill>
                          <a:srgbClr val="000000"/>
                        </a:solidFill>
                        <a:latin typeface="+mj-ea"/>
                        <a:ea typeface="+mj-ea"/>
                      </a:endParaRPr>
                    </a:p>
                  </a:txBody>
                  <a:tcPr/>
                </a:tc>
                <a:tc>
                  <a:txBody>
                    <a:bodyPr/>
                    <a:lstStyle/>
                    <a:p>
                      <a:pPr algn="ctr"/>
                      <a:r>
                        <a:rPr lang="en-US" altLang="zh-CN" sz="1400" dirty="0" smtClean="0">
                          <a:latin typeface="+mj-ea"/>
                          <a:ea typeface="+mj-ea"/>
                        </a:rPr>
                        <a:t>2011-11-7</a:t>
                      </a:r>
                      <a:endParaRPr lang="zh-CN" altLang="en-US" sz="1400" b="1" dirty="0">
                        <a:solidFill>
                          <a:srgbClr val="000000"/>
                        </a:solidFill>
                        <a:latin typeface="+mj-ea"/>
                        <a:ea typeface="+mj-ea"/>
                      </a:endParaRPr>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xmlns="" val="3201769450"/>
              </p:ext>
            </p:extLst>
          </p:nvPr>
        </p:nvGraphicFramePr>
        <p:xfrm>
          <a:off x="683568" y="5373216"/>
          <a:ext cx="7776864" cy="741680"/>
        </p:xfrm>
        <a:graphic>
          <a:graphicData uri="http://schemas.openxmlformats.org/drawingml/2006/table">
            <a:tbl>
              <a:tblPr firstRow="1" bandRow="1">
                <a:tableStyleId>{00A15C55-8517-42AA-B614-E9B94910E393}</a:tableStyleId>
              </a:tblPr>
              <a:tblGrid>
                <a:gridCol w="1081998"/>
                <a:gridCol w="1014374"/>
                <a:gridCol w="5680492"/>
              </a:tblGrid>
              <a:tr h="370840">
                <a:tc>
                  <a:txBody>
                    <a:bodyPr/>
                    <a:lstStyle/>
                    <a:p>
                      <a:pPr algn="ctr"/>
                      <a:r>
                        <a:rPr lang="zh-CN" altLang="en-US" sz="1400" dirty="0" smtClean="0">
                          <a:latin typeface="+mj-ea"/>
                          <a:ea typeface="+mj-ea"/>
                        </a:rPr>
                        <a:t>工龄（年）</a:t>
                      </a:r>
                      <a:endParaRPr lang="zh-CN" altLang="en-US" sz="1400" b="1" dirty="0">
                        <a:solidFill>
                          <a:srgbClr val="000000"/>
                        </a:solidFill>
                        <a:latin typeface="+mj-ea"/>
                        <a:ea typeface="+mj-ea"/>
                      </a:endParaRPr>
                    </a:p>
                  </a:txBody>
                  <a:tcPr/>
                </a:tc>
                <a:tc>
                  <a:txBody>
                    <a:bodyPr/>
                    <a:lstStyle/>
                    <a:p>
                      <a:pPr algn="l"/>
                      <a:r>
                        <a:rPr lang="en-US" altLang="zh-CN" sz="1400" dirty="0" smtClean="0">
                          <a:latin typeface="+mj-ea"/>
                          <a:ea typeface="+mj-ea"/>
                        </a:rPr>
                        <a:t>4</a:t>
                      </a:r>
                      <a:r>
                        <a:rPr lang="zh-CN" altLang="en-US" sz="1400" dirty="0" smtClean="0">
                          <a:latin typeface="+mj-ea"/>
                          <a:ea typeface="+mj-ea"/>
                        </a:rPr>
                        <a:t>年</a:t>
                      </a:r>
                      <a:endParaRPr lang="en-US" altLang="zh-CN" sz="1400" b="1" dirty="0" smtClean="0">
                        <a:solidFill>
                          <a:srgbClr val="000000"/>
                        </a:solidFill>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mj-ea"/>
                          <a:ea typeface="+mj-ea"/>
                        </a:rPr>
                        <a:t>=DATEIF(B1,B2,</a:t>
                      </a:r>
                      <a:r>
                        <a:rPr lang="zh-CN" altLang="en-US" sz="1400" dirty="0" smtClean="0">
                          <a:latin typeface="+mj-ea"/>
                          <a:ea typeface="+mj-ea"/>
                        </a:rPr>
                        <a:t>“</a:t>
                      </a:r>
                      <a:r>
                        <a:rPr lang="en-US" altLang="zh-CN" sz="1400" dirty="0" smtClean="0">
                          <a:latin typeface="+mj-ea"/>
                          <a:ea typeface="+mj-ea"/>
                        </a:rPr>
                        <a:t>Y”)&amp;</a:t>
                      </a:r>
                      <a:r>
                        <a:rPr lang="zh-CN" altLang="en-US" sz="1400" dirty="0" smtClean="0">
                          <a:latin typeface="+mj-ea"/>
                          <a:ea typeface="+mj-ea"/>
                        </a:rPr>
                        <a:t>“年</a:t>
                      </a:r>
                      <a:r>
                        <a:rPr lang="en-US" altLang="zh-CN" sz="1400" dirty="0" smtClean="0">
                          <a:latin typeface="+mj-ea"/>
                          <a:ea typeface="+mj-ea"/>
                        </a:rPr>
                        <a:t>”</a:t>
                      </a:r>
                      <a:endParaRPr lang="en-US" altLang="zh-CN" sz="1400" b="1" dirty="0" smtClean="0">
                        <a:solidFill>
                          <a:srgbClr val="000000"/>
                        </a:solidFill>
                        <a:latin typeface="+mj-ea"/>
                        <a:ea typeface="+mj-ea"/>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dirty="0" smtClean="0">
                          <a:latin typeface="+mj-ea"/>
                          <a:ea typeface="+mj-ea"/>
                        </a:rPr>
                        <a:t>工龄（年月）</a:t>
                      </a:r>
                      <a:endParaRPr lang="zh-CN" altLang="en-US" sz="1400" b="1" dirty="0" smtClean="0">
                        <a:solidFill>
                          <a:srgbClr val="000000"/>
                        </a:solidFill>
                        <a:latin typeface="+mj-ea"/>
                        <a:ea typeface="+mj-ea"/>
                      </a:endParaRPr>
                    </a:p>
                  </a:txBody>
                  <a:tcPr/>
                </a:tc>
                <a:tc>
                  <a:txBody>
                    <a:bodyPr/>
                    <a:lstStyle/>
                    <a:p>
                      <a:pPr algn="l"/>
                      <a:r>
                        <a:rPr lang="en-US" altLang="zh-CN" sz="1400" dirty="0" smtClean="0">
                          <a:latin typeface="+mj-ea"/>
                          <a:ea typeface="+mj-ea"/>
                        </a:rPr>
                        <a:t>4</a:t>
                      </a:r>
                      <a:r>
                        <a:rPr lang="zh-CN" altLang="en-US" sz="1400" dirty="0" smtClean="0">
                          <a:latin typeface="+mj-ea"/>
                          <a:ea typeface="+mj-ea"/>
                        </a:rPr>
                        <a:t>年</a:t>
                      </a:r>
                      <a:r>
                        <a:rPr lang="en-US" altLang="zh-CN" sz="1400" dirty="0" smtClean="0">
                          <a:latin typeface="+mj-ea"/>
                          <a:ea typeface="+mj-ea"/>
                        </a:rPr>
                        <a:t>1</a:t>
                      </a:r>
                      <a:r>
                        <a:rPr lang="zh-CN" altLang="en-US" sz="1400" dirty="0" smtClean="0">
                          <a:latin typeface="+mj-ea"/>
                          <a:ea typeface="+mj-ea"/>
                        </a:rPr>
                        <a:t>月</a:t>
                      </a:r>
                      <a:endParaRPr lang="zh-CN" altLang="en-US" sz="1400" b="1" dirty="0">
                        <a:solidFill>
                          <a:srgbClr val="000000"/>
                        </a:solidFill>
                        <a:latin typeface="+mj-ea"/>
                        <a:ea typeface="+mj-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mj-ea"/>
                          <a:ea typeface="+mj-ea"/>
                        </a:rPr>
                        <a:t>=DATEIF(B1,B2,</a:t>
                      </a:r>
                      <a:r>
                        <a:rPr lang="zh-CN" altLang="en-US" sz="1400" dirty="0" smtClean="0">
                          <a:latin typeface="+mj-ea"/>
                          <a:ea typeface="+mj-ea"/>
                        </a:rPr>
                        <a:t>“</a:t>
                      </a:r>
                      <a:r>
                        <a:rPr lang="en-US" altLang="zh-CN" sz="1400" dirty="0" smtClean="0">
                          <a:latin typeface="+mj-ea"/>
                          <a:ea typeface="+mj-ea"/>
                        </a:rPr>
                        <a:t>Y</a:t>
                      </a:r>
                      <a:r>
                        <a:rPr lang="zh-CN" altLang="en-US" sz="1400" dirty="0" smtClean="0">
                          <a:latin typeface="+mj-ea"/>
                          <a:ea typeface="+mj-ea"/>
                        </a:rPr>
                        <a:t>”</a:t>
                      </a:r>
                      <a:r>
                        <a:rPr lang="en-US" altLang="zh-CN" sz="1400" dirty="0" smtClean="0">
                          <a:latin typeface="+mj-ea"/>
                          <a:ea typeface="+mj-ea"/>
                        </a:rPr>
                        <a:t>)&amp;</a:t>
                      </a:r>
                      <a:r>
                        <a:rPr lang="zh-CN" altLang="en-US" sz="1400" dirty="0" smtClean="0">
                          <a:latin typeface="+mj-ea"/>
                          <a:ea typeface="+mj-ea"/>
                        </a:rPr>
                        <a:t>“年</a:t>
                      </a:r>
                      <a:r>
                        <a:rPr lang="en-US" altLang="zh-CN" sz="1400" dirty="0" smtClean="0">
                          <a:latin typeface="+mj-ea"/>
                          <a:ea typeface="+mj-ea"/>
                        </a:rPr>
                        <a:t>”&amp;DATEIF(B1,B2,</a:t>
                      </a:r>
                      <a:r>
                        <a:rPr lang="zh-CN" altLang="en-US" sz="1400" dirty="0" smtClean="0">
                          <a:latin typeface="+mj-ea"/>
                          <a:ea typeface="+mj-ea"/>
                        </a:rPr>
                        <a:t>“</a:t>
                      </a:r>
                      <a:r>
                        <a:rPr lang="en-US" altLang="zh-CN" sz="1400" dirty="0" smtClean="0">
                          <a:latin typeface="+mj-ea"/>
                          <a:ea typeface="+mj-ea"/>
                        </a:rPr>
                        <a:t>YM</a:t>
                      </a:r>
                      <a:r>
                        <a:rPr lang="zh-CN" altLang="en-US" sz="1400" dirty="0" smtClean="0">
                          <a:latin typeface="+mj-ea"/>
                          <a:ea typeface="+mj-ea"/>
                        </a:rPr>
                        <a:t>”</a:t>
                      </a:r>
                      <a:r>
                        <a:rPr lang="en-US" altLang="zh-CN" sz="1400" dirty="0" smtClean="0">
                          <a:latin typeface="+mj-ea"/>
                          <a:ea typeface="+mj-ea"/>
                        </a:rPr>
                        <a:t>)&amp;</a:t>
                      </a:r>
                      <a:r>
                        <a:rPr lang="zh-CN" altLang="en-US" sz="1400" dirty="0" smtClean="0">
                          <a:latin typeface="+mj-ea"/>
                          <a:ea typeface="+mj-ea"/>
                        </a:rPr>
                        <a:t>“月”</a:t>
                      </a:r>
                      <a:r>
                        <a:rPr lang="en-US" altLang="zh-CN" sz="1400" dirty="0" smtClean="0">
                          <a:latin typeface="+mj-ea"/>
                          <a:ea typeface="+mj-ea"/>
                        </a:rPr>
                        <a:t>)</a:t>
                      </a:r>
                      <a:endParaRPr lang="en-US" altLang="zh-CN" sz="1400" b="1" dirty="0" smtClean="0">
                        <a:solidFill>
                          <a:srgbClr val="000000"/>
                        </a:solidFill>
                        <a:latin typeface="+mj-ea"/>
                        <a:ea typeface="+mj-ea"/>
                      </a:endParaRPr>
                    </a:p>
                  </a:txBody>
                  <a:tcPr/>
                </a:tc>
              </a:tr>
            </a:tbl>
          </a:graphicData>
        </a:graphic>
      </p:graphicFrame>
      <p:sp>
        <p:nvSpPr>
          <p:cNvPr id="7" name="矩形 6"/>
          <p:cNvSpPr/>
          <p:nvPr/>
        </p:nvSpPr>
        <p:spPr>
          <a:xfrm>
            <a:off x="467544" y="116632"/>
            <a:ext cx="2885256" cy="476669"/>
          </a:xfrm>
          <a:prstGeom prst="rect">
            <a:avLst/>
          </a:prstGeom>
        </p:spPr>
        <p:txBody>
          <a:bodyPr wrap="square">
            <a:spAutoFit/>
          </a:bodyPr>
          <a:lstStyle/>
          <a:p>
            <a:pPr marL="369888" indent="-369888">
              <a:lnSpc>
                <a:spcPct val="160000"/>
              </a:lnSpc>
              <a:tabLst>
                <a:tab pos="8534400" algn="r"/>
              </a:tabLst>
            </a:pPr>
            <a:r>
              <a:rPr lang="en-US" altLang="zh-CN" sz="1800" smtClean="0">
                <a:latin typeface="+mj-ea"/>
                <a:ea typeface="+mj-ea"/>
              </a:rPr>
              <a:t>B</a:t>
            </a:r>
            <a:r>
              <a:rPr lang="zh-CN" altLang="en-US" sz="1800" smtClean="0">
                <a:latin typeface="+mj-ea"/>
                <a:ea typeface="+mj-ea"/>
              </a:rPr>
              <a:t>、</a:t>
            </a:r>
            <a:r>
              <a:rPr lang="zh-CN" altLang="en-US" kern="0" smtClean="0">
                <a:latin typeface="+mj-ea"/>
                <a:ea typeface="+mj-ea"/>
              </a:rPr>
              <a:t>数据处理</a:t>
            </a:r>
            <a:endParaRPr lang="en-US" altLang="zh-CN" sz="1800">
              <a:latin typeface="+mj-ea"/>
              <a:ea typeface="+mj-ea"/>
            </a:endParaRPr>
          </a:p>
        </p:txBody>
      </p:sp>
    </p:spTree>
    <p:extLst>
      <p:ext uri="{BB962C8B-B14F-4D97-AF65-F5344CB8AC3E}">
        <p14:creationId xmlns:p14="http://schemas.microsoft.com/office/powerpoint/2010/main" xmlns="" val="3286993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vert="horz" lIns="91440" tIns="45720" rIns="91440" bIns="45720" rtlCol="0">
            <a:normAutofit/>
          </a:bodyPr>
          <a:lstStyle/>
          <a:p>
            <a:pPr marL="369888" indent="-369888">
              <a:lnSpc>
                <a:spcPct val="160000"/>
              </a:lnSpc>
              <a:tabLst>
                <a:tab pos="8534400" algn="r"/>
              </a:tabLst>
            </a:pPr>
            <a:r>
              <a:rPr lang="en-US" altLang="zh-CN" smtClean="0"/>
              <a:t>C</a:t>
            </a:r>
            <a:r>
              <a:rPr lang="zh-CN" altLang="en-US"/>
              <a:t>、</a:t>
            </a:r>
            <a:r>
              <a:rPr lang="zh-CN" altLang="en-US" smtClean="0"/>
              <a:t>数据分析</a:t>
            </a:r>
            <a:endParaRPr lang="en-US" altLang="zh-CN"/>
          </a:p>
          <a:p>
            <a:pPr marL="369888" indent="-369888">
              <a:lnSpc>
                <a:spcPct val="160000"/>
              </a:lnSpc>
              <a:tabLst>
                <a:tab pos="8534400" algn="r"/>
              </a:tabLst>
            </a:pPr>
            <a:endParaRPr lang="en-US" altLang="zh-CN"/>
          </a:p>
          <a:p>
            <a:pPr marL="827088" lvl="1" indent="-369888">
              <a:lnSpc>
                <a:spcPct val="160000"/>
              </a:lnSpc>
              <a:buFont typeface="Wingdings" pitchFamily="2" charset="2"/>
              <a:buChar char="Ø"/>
              <a:tabLst>
                <a:tab pos="8534400" algn="r"/>
              </a:tabLst>
            </a:pPr>
            <a:r>
              <a:rPr lang="zh-CN" altLang="en-US" smtClean="0"/>
              <a:t>数据分析方法论</a:t>
            </a:r>
            <a:endParaRPr lang="en-US" altLang="zh-CN" smtClean="0"/>
          </a:p>
          <a:p>
            <a:pPr marL="827088" lvl="1" indent="-369888">
              <a:lnSpc>
                <a:spcPct val="160000"/>
              </a:lnSpc>
              <a:buFont typeface="Wingdings" pitchFamily="2" charset="2"/>
              <a:buChar char="Ø"/>
              <a:tabLst>
                <a:tab pos="8534400" algn="r"/>
              </a:tabLst>
            </a:pPr>
            <a:endParaRPr lang="en-US" altLang="zh-CN"/>
          </a:p>
          <a:p>
            <a:pPr marL="827088" lvl="1" indent="-369888">
              <a:lnSpc>
                <a:spcPct val="160000"/>
              </a:lnSpc>
              <a:buFont typeface="Wingdings" pitchFamily="2" charset="2"/>
              <a:buChar char="Ø"/>
              <a:tabLst>
                <a:tab pos="8534400" algn="r"/>
              </a:tabLst>
            </a:pPr>
            <a:r>
              <a:rPr lang="zh-CN" altLang="en-US"/>
              <a:t>数据分析方法</a:t>
            </a:r>
            <a:endParaRPr lang="en-US" altLang="zh-CN"/>
          </a:p>
          <a:p>
            <a:pPr marL="827088" lvl="1" indent="-369888">
              <a:lnSpc>
                <a:spcPct val="160000"/>
              </a:lnSpc>
              <a:buFont typeface="Wingdings" pitchFamily="2" charset="2"/>
              <a:buChar char="Ø"/>
              <a:tabLst>
                <a:tab pos="8534400" algn="r"/>
              </a:tabLst>
            </a:pPr>
            <a:endParaRPr lang="en-US" altLang="zh-CN" smtClean="0"/>
          </a:p>
          <a:p>
            <a:pPr marL="827088" lvl="1" indent="-369888">
              <a:lnSpc>
                <a:spcPct val="160000"/>
              </a:lnSpc>
              <a:buFont typeface="Wingdings" pitchFamily="2" charset="2"/>
              <a:buChar char="Ø"/>
              <a:tabLst>
                <a:tab pos="8534400" algn="r"/>
              </a:tabLst>
            </a:pPr>
            <a:r>
              <a:rPr lang="zh-CN" altLang="en-US" smtClean="0"/>
              <a:t>数据分析</a:t>
            </a:r>
            <a:r>
              <a:rPr lang="zh-CN" altLang="en-US"/>
              <a:t>工具</a:t>
            </a:r>
            <a:endParaRPr lang="en-US" altLang="zh-CN"/>
          </a:p>
          <a:p>
            <a:pPr marL="369888" indent="-369888">
              <a:lnSpc>
                <a:spcPct val="160000"/>
              </a:lnSpc>
              <a:tabLst>
                <a:tab pos="8534400" algn="r"/>
              </a:tabLst>
            </a:pPr>
            <a:endParaRPr lang="zh-CN" altLang="en-US"/>
          </a:p>
        </p:txBody>
      </p:sp>
      <p:sp>
        <p:nvSpPr>
          <p:cNvPr id="4" name="矩形 3"/>
          <p:cNvSpPr/>
          <p:nvPr/>
        </p:nvSpPr>
        <p:spPr>
          <a:xfrm>
            <a:off x="467544" y="116632"/>
            <a:ext cx="2885256" cy="479683"/>
          </a:xfrm>
          <a:prstGeom prst="rect">
            <a:avLst/>
          </a:prstGeom>
        </p:spPr>
        <p:txBody>
          <a:bodyPr wrap="square">
            <a:spAutoFit/>
          </a:bodyPr>
          <a:lstStyle/>
          <a:p>
            <a:pPr marL="369888" indent="-369888">
              <a:lnSpc>
                <a:spcPct val="160000"/>
              </a:lnSpc>
              <a:tabLst>
                <a:tab pos="8534400" algn="r"/>
              </a:tabLst>
            </a:pPr>
            <a:r>
              <a:rPr lang="en-US" altLang="zh-CN">
                <a:latin typeface="+mj-ea"/>
                <a:ea typeface="+mj-ea"/>
              </a:rPr>
              <a:t>C</a:t>
            </a:r>
            <a:r>
              <a:rPr lang="zh-CN" altLang="en-US">
                <a:latin typeface="+mj-ea"/>
                <a:ea typeface="+mj-ea"/>
              </a:rPr>
              <a:t>、数据分析</a:t>
            </a:r>
            <a:endParaRPr lang="en-US" altLang="zh-CN">
              <a:latin typeface="+mj-ea"/>
              <a:ea typeface="+mj-ea"/>
            </a:endParaRPr>
          </a:p>
        </p:txBody>
      </p:sp>
    </p:spTree>
    <p:extLst>
      <p:ext uri="{BB962C8B-B14F-4D97-AF65-F5344CB8AC3E}">
        <p14:creationId xmlns:p14="http://schemas.microsoft.com/office/powerpoint/2010/main" xmlns="" val="212996733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85157"/>
            <a:ext cx="5791200" cy="535531"/>
          </a:xfrm>
        </p:spPr>
        <p:txBody>
          <a:bodyPr wrap="square">
            <a:spAutoFit/>
          </a:bodyPr>
          <a:lstStyle/>
          <a:p>
            <a:pPr marL="369888" indent="-369888">
              <a:lnSpc>
                <a:spcPct val="160000"/>
              </a:lnSpc>
              <a:tabLst>
                <a:tab pos="8534400" algn="r"/>
              </a:tabLst>
            </a:pPr>
            <a:r>
              <a:rPr lang="en-US" altLang="zh-CN" sz="1800">
                <a:solidFill>
                  <a:schemeClr val="tx1"/>
                </a:solidFill>
                <a:cs typeface="+mn-cs"/>
              </a:rPr>
              <a:t>C</a:t>
            </a:r>
            <a:r>
              <a:rPr lang="zh-CN" altLang="en-US" sz="1800">
                <a:solidFill>
                  <a:schemeClr val="tx1"/>
                </a:solidFill>
                <a:cs typeface="+mn-cs"/>
              </a:rPr>
              <a:t>、数据分析</a:t>
            </a:r>
          </a:p>
        </p:txBody>
      </p:sp>
      <p:sp>
        <p:nvSpPr>
          <p:cNvPr id="3" name="内容占位符 2"/>
          <p:cNvSpPr>
            <a:spLocks noGrp="1"/>
          </p:cNvSpPr>
          <p:nvPr>
            <p:ph idx="1"/>
          </p:nvPr>
        </p:nvSpPr>
        <p:spPr>
          <a:xfrm>
            <a:off x="457200" y="1412776"/>
            <a:ext cx="7620000" cy="792088"/>
          </a:xfrm>
        </p:spPr>
        <p:txBody>
          <a:bodyPr/>
          <a:lstStyle/>
          <a:p>
            <a:r>
              <a:rPr lang="zh-CN" altLang="en-US" b="0"/>
              <a:t>数据分析方法论主要用来指导数据分析师进行一个完整的数据分析，它更多的是指数据分析思路。</a:t>
            </a:r>
          </a:p>
          <a:p>
            <a:endParaRPr lang="zh-CN" altLang="en-US" b="0"/>
          </a:p>
        </p:txBody>
      </p:sp>
      <p:graphicFrame>
        <p:nvGraphicFramePr>
          <p:cNvPr id="4" name="表格 3"/>
          <p:cNvGraphicFramePr>
            <a:graphicFrameLocks noGrp="1"/>
          </p:cNvGraphicFramePr>
          <p:nvPr>
            <p:extLst>
              <p:ext uri="{D42A27DB-BD31-4B8C-83A1-F6EECF244321}">
                <p14:modId xmlns:p14="http://schemas.microsoft.com/office/powerpoint/2010/main" xmlns="" val="4195067473"/>
              </p:ext>
            </p:extLst>
          </p:nvPr>
        </p:nvGraphicFramePr>
        <p:xfrm>
          <a:off x="530242" y="2348880"/>
          <a:ext cx="7858182" cy="4119765"/>
        </p:xfrm>
        <a:graphic>
          <a:graphicData uri="http://schemas.openxmlformats.org/drawingml/2006/table">
            <a:tbl>
              <a:tblPr firstRow="1" bandRow="1">
                <a:tableStyleId>{5940675A-B579-460E-94D1-54222C63F5DA}</a:tableStyleId>
              </a:tblPr>
              <a:tblGrid>
                <a:gridCol w="1285885"/>
                <a:gridCol w="3952903"/>
                <a:gridCol w="2619394"/>
              </a:tblGrid>
              <a:tr h="349696">
                <a:tc>
                  <a:txBody>
                    <a:bodyPr/>
                    <a:lstStyle/>
                    <a:p>
                      <a:pPr algn="ctr"/>
                      <a:r>
                        <a:rPr lang="zh-CN" altLang="en-US" b="1" dirty="0" smtClean="0">
                          <a:solidFill>
                            <a:srgbClr val="000000"/>
                          </a:solidFill>
                          <a:latin typeface="+mj-ea"/>
                          <a:ea typeface="+mj-ea"/>
                        </a:rPr>
                        <a:t>方法论</a:t>
                      </a:r>
                      <a:endParaRPr lang="zh-CN" altLang="en-US" b="1" dirty="0">
                        <a:solidFill>
                          <a:srgbClr val="000000"/>
                        </a:solidFill>
                        <a:latin typeface="+mj-ea"/>
                        <a:ea typeface="+mj-ea"/>
                      </a:endParaRPr>
                    </a:p>
                  </a:txBody>
                  <a:tcPr/>
                </a:tc>
                <a:tc>
                  <a:txBody>
                    <a:bodyPr/>
                    <a:lstStyle/>
                    <a:p>
                      <a:pPr algn="ctr"/>
                      <a:r>
                        <a:rPr lang="zh-CN" altLang="en-US" b="1" dirty="0" smtClean="0">
                          <a:solidFill>
                            <a:srgbClr val="000000"/>
                          </a:solidFill>
                          <a:latin typeface="+mj-ea"/>
                          <a:ea typeface="+mj-ea"/>
                        </a:rPr>
                        <a:t>说明</a:t>
                      </a:r>
                      <a:endParaRPr lang="zh-CN" altLang="en-US" b="1" dirty="0">
                        <a:solidFill>
                          <a:srgbClr val="000000"/>
                        </a:solidFill>
                        <a:latin typeface="+mj-ea"/>
                        <a:ea typeface="+mj-ea"/>
                      </a:endParaRPr>
                    </a:p>
                  </a:txBody>
                  <a:tcPr/>
                </a:tc>
                <a:tc>
                  <a:txBody>
                    <a:bodyPr/>
                    <a:lstStyle/>
                    <a:p>
                      <a:pPr algn="ctr"/>
                      <a:r>
                        <a:rPr lang="zh-CN" altLang="en-US" b="1" dirty="0" smtClean="0">
                          <a:solidFill>
                            <a:srgbClr val="000000"/>
                          </a:solidFill>
                          <a:latin typeface="+mj-ea"/>
                          <a:ea typeface="+mj-ea"/>
                        </a:rPr>
                        <a:t>使用范围</a:t>
                      </a:r>
                      <a:endParaRPr lang="zh-CN" altLang="en-US" b="1" dirty="0">
                        <a:solidFill>
                          <a:srgbClr val="000000"/>
                        </a:solidFill>
                        <a:latin typeface="+mj-ea"/>
                        <a:ea typeface="+mj-ea"/>
                      </a:endParaRPr>
                    </a:p>
                  </a:txBody>
                  <a:tcPr/>
                </a:tc>
              </a:tr>
              <a:tr h="750801">
                <a:tc>
                  <a:txBody>
                    <a:bodyPr/>
                    <a:lstStyle/>
                    <a:p>
                      <a:pPr algn="ctr"/>
                      <a:r>
                        <a:rPr lang="en-US" altLang="zh-CN" dirty="0" smtClean="0">
                          <a:solidFill>
                            <a:srgbClr val="000000"/>
                          </a:solidFill>
                          <a:latin typeface="+mj-ea"/>
                          <a:ea typeface="+mj-ea"/>
                        </a:rPr>
                        <a:t>PEST</a:t>
                      </a:r>
                      <a:endParaRPr lang="zh-CN" altLang="en-US" dirty="0">
                        <a:solidFill>
                          <a:srgbClr val="000000"/>
                        </a:solidFill>
                        <a:latin typeface="+mj-ea"/>
                        <a:ea typeface="+mj-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solidFill>
                            <a:srgbClr val="000000"/>
                          </a:solidFill>
                          <a:latin typeface="+mj-ea"/>
                          <a:ea typeface="+mj-ea"/>
                        </a:rPr>
                        <a:t>Political, Economic, Social,</a:t>
                      </a:r>
                      <a:r>
                        <a:rPr lang="en-US" altLang="zh-CN" baseline="0" dirty="0" smtClean="0">
                          <a:solidFill>
                            <a:srgbClr val="000000"/>
                          </a:solidFill>
                          <a:latin typeface="+mj-ea"/>
                          <a:ea typeface="+mj-ea"/>
                        </a:rPr>
                        <a:t> Technological</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行业</a:t>
                      </a:r>
                      <a:r>
                        <a:rPr lang="zh-CN" altLang="en-US" smtClean="0">
                          <a:solidFill>
                            <a:srgbClr val="000000"/>
                          </a:solidFill>
                          <a:latin typeface="+mj-ea"/>
                          <a:ea typeface="+mj-ea"/>
                        </a:rPr>
                        <a:t>分析，统称外部环境</a:t>
                      </a:r>
                      <a:endParaRPr lang="zh-CN" altLang="en-US" dirty="0">
                        <a:solidFill>
                          <a:srgbClr val="000000"/>
                        </a:solidFill>
                        <a:latin typeface="+mj-ea"/>
                        <a:ea typeface="+mj-ea"/>
                      </a:endParaRPr>
                    </a:p>
                  </a:txBody>
                  <a:tcPr anchor="ctr"/>
                </a:tc>
              </a:tr>
              <a:tr h="750801">
                <a:tc>
                  <a:txBody>
                    <a:bodyPr/>
                    <a:lstStyle/>
                    <a:p>
                      <a:pPr algn="ctr"/>
                      <a:r>
                        <a:rPr lang="en-US" altLang="zh-CN" dirty="0" smtClean="0">
                          <a:solidFill>
                            <a:srgbClr val="000000"/>
                          </a:solidFill>
                          <a:latin typeface="+mj-ea"/>
                          <a:ea typeface="+mj-ea"/>
                        </a:rPr>
                        <a:t>4P</a:t>
                      </a:r>
                      <a:endParaRPr lang="zh-CN" altLang="en-US" dirty="0">
                        <a:solidFill>
                          <a:srgbClr val="000000"/>
                        </a:solidFill>
                        <a:latin typeface="+mj-ea"/>
                        <a:ea typeface="+mj-ea"/>
                      </a:endParaRPr>
                    </a:p>
                  </a:txBody>
                  <a:tcPr anchor="ctr"/>
                </a:tc>
                <a:tc>
                  <a:txBody>
                    <a:bodyPr/>
                    <a:lstStyle/>
                    <a:p>
                      <a:pPr algn="l"/>
                      <a:r>
                        <a:rPr lang="en-US" altLang="zh-CN" dirty="0" smtClean="0">
                          <a:solidFill>
                            <a:srgbClr val="000000"/>
                          </a:solidFill>
                          <a:latin typeface="+mj-ea"/>
                          <a:ea typeface="+mj-ea"/>
                        </a:rPr>
                        <a:t>Product, Price, Place(</a:t>
                      </a:r>
                      <a:r>
                        <a:rPr lang="zh-CN" altLang="en-US" dirty="0" smtClean="0">
                          <a:solidFill>
                            <a:srgbClr val="000000"/>
                          </a:solidFill>
                          <a:latin typeface="+mj-ea"/>
                          <a:ea typeface="+mj-ea"/>
                        </a:rPr>
                        <a:t>渠道</a:t>
                      </a:r>
                      <a:r>
                        <a:rPr lang="en-US" altLang="zh-CN" dirty="0" smtClean="0">
                          <a:solidFill>
                            <a:srgbClr val="000000"/>
                          </a:solidFill>
                          <a:latin typeface="+mj-ea"/>
                          <a:ea typeface="+mj-ea"/>
                        </a:rPr>
                        <a:t>), Promotion</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公司整体经营情况分析</a:t>
                      </a:r>
                      <a:endParaRPr lang="zh-CN" altLang="en-US" dirty="0">
                        <a:solidFill>
                          <a:srgbClr val="000000"/>
                        </a:solidFill>
                        <a:latin typeface="+mj-ea"/>
                        <a:ea typeface="+mj-ea"/>
                      </a:endParaRPr>
                    </a:p>
                  </a:txBody>
                  <a:tcPr anchor="ctr"/>
                </a:tc>
              </a:tr>
              <a:tr h="750801">
                <a:tc>
                  <a:txBody>
                    <a:bodyPr/>
                    <a:lstStyle/>
                    <a:p>
                      <a:pPr algn="ctr"/>
                      <a:r>
                        <a:rPr lang="zh-CN" altLang="en-US" dirty="0" smtClean="0">
                          <a:solidFill>
                            <a:srgbClr val="000000"/>
                          </a:solidFill>
                          <a:latin typeface="+mj-ea"/>
                          <a:ea typeface="+mj-ea"/>
                        </a:rPr>
                        <a:t>逻辑树</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将问题分层罗列，逐步向下展开</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业务问题专题分析</a:t>
                      </a:r>
                      <a:endParaRPr lang="zh-CN" altLang="en-US" dirty="0">
                        <a:solidFill>
                          <a:srgbClr val="000000"/>
                        </a:solidFill>
                        <a:latin typeface="+mj-ea"/>
                        <a:ea typeface="+mj-ea"/>
                      </a:endParaRPr>
                    </a:p>
                  </a:txBody>
                  <a:tcPr anchor="ctr"/>
                </a:tc>
              </a:tr>
              <a:tr h="750801">
                <a:tc>
                  <a:txBody>
                    <a:bodyPr/>
                    <a:lstStyle/>
                    <a:p>
                      <a:pPr algn="ctr"/>
                      <a:r>
                        <a:rPr lang="zh-CN" altLang="en-US" dirty="0" smtClean="0">
                          <a:solidFill>
                            <a:srgbClr val="000000"/>
                          </a:solidFill>
                          <a:latin typeface="+mj-ea"/>
                          <a:ea typeface="+mj-ea"/>
                        </a:rPr>
                        <a:t>用户使用行为</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认知→熟悉→试用→使用→忠诚</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用户行为研究</a:t>
                      </a:r>
                      <a:endParaRPr lang="zh-CN" altLang="en-US" dirty="0">
                        <a:solidFill>
                          <a:srgbClr val="000000"/>
                        </a:solidFill>
                        <a:latin typeface="+mj-ea"/>
                        <a:ea typeface="+mj-ea"/>
                      </a:endParaRPr>
                    </a:p>
                  </a:txBody>
                  <a:tcPr anchor="ctr"/>
                </a:tc>
              </a:tr>
              <a:tr h="750801">
                <a:tc>
                  <a:txBody>
                    <a:bodyPr/>
                    <a:lstStyle/>
                    <a:p>
                      <a:pPr algn="ctr"/>
                      <a:r>
                        <a:rPr lang="en-US" altLang="zh-CN" dirty="0" smtClean="0">
                          <a:solidFill>
                            <a:srgbClr val="000000"/>
                          </a:solidFill>
                          <a:latin typeface="+mj-ea"/>
                          <a:ea typeface="+mj-ea"/>
                        </a:rPr>
                        <a:t>5W2H</a:t>
                      </a:r>
                      <a:endParaRPr lang="zh-CN" altLang="en-US" dirty="0">
                        <a:solidFill>
                          <a:srgbClr val="000000"/>
                        </a:solidFill>
                        <a:latin typeface="+mj-ea"/>
                        <a:ea typeface="+mj-ea"/>
                      </a:endParaRPr>
                    </a:p>
                  </a:txBody>
                  <a:tcPr anchor="ctr"/>
                </a:tc>
                <a:tc>
                  <a:txBody>
                    <a:bodyPr/>
                    <a:lstStyle/>
                    <a:p>
                      <a:pPr algn="l"/>
                      <a:r>
                        <a:rPr lang="en-US" altLang="zh-CN" dirty="0" smtClean="0">
                          <a:solidFill>
                            <a:srgbClr val="000000"/>
                          </a:solidFill>
                          <a:latin typeface="+mj-ea"/>
                          <a:ea typeface="+mj-ea"/>
                        </a:rPr>
                        <a:t>Why,</a:t>
                      </a:r>
                      <a:r>
                        <a:rPr lang="en-US" altLang="zh-CN" baseline="0" dirty="0" smtClean="0">
                          <a:solidFill>
                            <a:srgbClr val="000000"/>
                          </a:solidFill>
                          <a:latin typeface="+mj-ea"/>
                          <a:ea typeface="+mj-ea"/>
                        </a:rPr>
                        <a:t> What, Who, When, Where</a:t>
                      </a:r>
                    </a:p>
                    <a:p>
                      <a:pPr algn="l"/>
                      <a:r>
                        <a:rPr lang="en-US" altLang="zh-CN" baseline="0" dirty="0" smtClean="0">
                          <a:solidFill>
                            <a:srgbClr val="000000"/>
                          </a:solidFill>
                          <a:latin typeface="+mj-ea"/>
                          <a:ea typeface="+mj-ea"/>
                        </a:rPr>
                        <a:t>How, How much</a:t>
                      </a:r>
                      <a:endParaRPr lang="zh-CN" altLang="en-US" dirty="0">
                        <a:solidFill>
                          <a:srgbClr val="000000"/>
                        </a:solidFill>
                        <a:latin typeface="+mj-ea"/>
                        <a:ea typeface="+mj-ea"/>
                      </a:endParaRPr>
                    </a:p>
                  </a:txBody>
                  <a:tcPr anchor="ctr"/>
                </a:tc>
                <a:tc>
                  <a:txBody>
                    <a:bodyPr/>
                    <a:lstStyle/>
                    <a:p>
                      <a:pPr algn="l"/>
                      <a:r>
                        <a:rPr lang="zh-CN" altLang="en-US" dirty="0" smtClean="0">
                          <a:solidFill>
                            <a:srgbClr val="000000"/>
                          </a:solidFill>
                          <a:latin typeface="+mj-ea"/>
                          <a:ea typeface="+mj-ea"/>
                        </a:rPr>
                        <a:t>用途广泛</a:t>
                      </a:r>
                      <a:endParaRPr lang="zh-CN" altLang="en-US" dirty="0">
                        <a:solidFill>
                          <a:srgbClr val="000000"/>
                        </a:solidFill>
                        <a:latin typeface="+mj-ea"/>
                        <a:ea typeface="+mj-ea"/>
                      </a:endParaRPr>
                    </a:p>
                  </a:txBody>
                  <a:tcPr anchor="ctr"/>
                </a:tc>
              </a:tr>
            </a:tbl>
          </a:graphicData>
        </a:graphic>
      </p:graphicFrame>
      <p:sp>
        <p:nvSpPr>
          <p:cNvPr id="6" name="标题 1"/>
          <p:cNvSpPr txBox="1">
            <a:spLocks/>
          </p:cNvSpPr>
          <p:nvPr/>
        </p:nvSpPr>
        <p:spPr>
          <a:xfrm>
            <a:off x="467544" y="738281"/>
            <a:ext cx="5791200" cy="432048"/>
          </a:xfrm>
          <a:prstGeom prst="rect">
            <a:avLst/>
          </a:prstGeom>
        </p:spPr>
        <p:txBody>
          <a:bodyPr vert="horz" lIns="91440" tIns="45720" rIns="91440" bIns="45720" rtlCol="0" anchor="b">
            <a:normAutofit fontScale="67500" lnSpcReduction="20000"/>
          </a:bodyPr>
          <a:lstStyle>
            <a:lvl1pPr algn="l" defTabSz="914400" rtl="0" eaLnBrk="1" latinLnBrk="0" hangingPunct="1">
              <a:spcBef>
                <a:spcPct val="0"/>
              </a:spcBef>
              <a:buNone/>
              <a:defRPr sz="2400" kern="1200" cap="all" spc="-60" baseline="0">
                <a:solidFill>
                  <a:schemeClr val="tx2"/>
                </a:solidFill>
                <a:latin typeface="+mj-ea"/>
                <a:ea typeface="+mj-ea"/>
                <a:cs typeface="+mj-cs"/>
              </a:defRPr>
            </a:lvl1pPr>
          </a:lstStyle>
          <a:p>
            <a:pPr marL="342900" lvl="0" indent="-342900" fontAlgn="base">
              <a:lnSpc>
                <a:spcPct val="150000"/>
              </a:lnSpc>
              <a:spcAft>
                <a:spcPct val="0"/>
              </a:spcAft>
              <a:buFontTx/>
              <a:buChar char="•"/>
              <a:defRPr/>
            </a:pPr>
            <a:r>
              <a:rPr lang="zh-CN" altLang="en-US" kern="0">
                <a:solidFill>
                  <a:srgbClr val="000000"/>
                </a:solidFill>
              </a:rPr>
              <a:t>数据分析方法论</a:t>
            </a:r>
            <a:endParaRPr lang="en-US" altLang="zh-CN" kern="0">
              <a:solidFill>
                <a:srgbClr val="000000"/>
              </a:solidFill>
            </a:endParaRPr>
          </a:p>
        </p:txBody>
      </p:sp>
    </p:spTree>
    <p:extLst>
      <p:ext uri="{BB962C8B-B14F-4D97-AF65-F5344CB8AC3E}">
        <p14:creationId xmlns:p14="http://schemas.microsoft.com/office/powerpoint/2010/main" xmlns="" val="153339743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数据分析</a:t>
            </a:r>
            <a:r>
              <a:rPr lang="zh-CN" altLang="en-US" kern="0" smtClean="0">
                <a:solidFill>
                  <a:srgbClr val="000000"/>
                </a:solidFill>
              </a:rPr>
              <a:t>方法</a:t>
            </a:r>
            <a:endParaRPr lang="zh-CN" altLang="en-US"/>
          </a:p>
        </p:txBody>
      </p:sp>
      <p:sp>
        <p:nvSpPr>
          <p:cNvPr id="3" name="内容占位符 2"/>
          <p:cNvSpPr>
            <a:spLocks noGrp="1"/>
          </p:cNvSpPr>
          <p:nvPr>
            <p:ph idx="1"/>
          </p:nvPr>
        </p:nvSpPr>
        <p:spPr/>
        <p:txBody>
          <a:bodyPr/>
          <a:lstStyle/>
          <a:p>
            <a:r>
              <a:rPr lang="en-US" altLang="zh-CN" b="0"/>
              <a:t>5W2H</a:t>
            </a:r>
            <a:r>
              <a:rPr lang="zh-CN" altLang="en-US" b="0"/>
              <a:t>分析法</a:t>
            </a:r>
            <a:endParaRPr lang="en-US" altLang="zh-CN" b="0"/>
          </a:p>
          <a:p>
            <a:r>
              <a:rPr lang="zh-CN" altLang="en-US" b="0"/>
              <a:t>在职场中，有很多人逻辑思路很清晰，但是也有些人说话老是抓不住重点，费口舌讲了半天，大家还是听不懂他在说什么，这种人就是缺乏逻辑训练。在所有逻辑思考方法中，</a:t>
            </a:r>
            <a:r>
              <a:rPr lang="en-US" altLang="zh-CN" b="0"/>
              <a:t>5W2H</a:t>
            </a:r>
            <a:r>
              <a:rPr lang="zh-CN" altLang="en-US" b="0"/>
              <a:t>分析法可以说是最容易学习 操作的方法之一</a:t>
            </a:r>
            <a:r>
              <a:rPr lang="zh-CN" altLang="en-US" b="0" smtClean="0"/>
              <a:t>。</a:t>
            </a:r>
            <a:endParaRPr lang="zh-CN" altLang="en-US" b="0"/>
          </a:p>
        </p:txBody>
      </p:sp>
      <p:graphicFrame>
        <p:nvGraphicFramePr>
          <p:cNvPr id="4" name="图示 3"/>
          <p:cNvGraphicFramePr/>
          <p:nvPr>
            <p:extLst>
              <p:ext uri="{D42A27DB-BD31-4B8C-83A1-F6EECF244321}">
                <p14:modId xmlns:p14="http://schemas.microsoft.com/office/powerpoint/2010/main" xmlns="" val="2927989444"/>
              </p:ext>
            </p:extLst>
          </p:nvPr>
        </p:nvGraphicFramePr>
        <p:xfrm>
          <a:off x="467544" y="3212976"/>
          <a:ext cx="7536631"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spTree>
    <p:extLst>
      <p:ext uri="{BB962C8B-B14F-4D97-AF65-F5344CB8AC3E}">
        <p14:creationId xmlns:p14="http://schemas.microsoft.com/office/powerpoint/2010/main" xmlns="" val="201616145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逻辑树分析</a:t>
            </a:r>
            <a:r>
              <a:rPr lang="zh-CN" altLang="en-US" smtClean="0"/>
              <a:t>法</a:t>
            </a:r>
            <a:endParaRPr lang="zh-CN" altLang="en-US"/>
          </a:p>
        </p:txBody>
      </p:sp>
      <p:sp>
        <p:nvSpPr>
          <p:cNvPr id="3" name="内容占位符 2"/>
          <p:cNvSpPr>
            <a:spLocks noGrp="1"/>
          </p:cNvSpPr>
          <p:nvPr>
            <p:ph idx="1"/>
          </p:nvPr>
        </p:nvSpPr>
        <p:spPr/>
        <p:txBody>
          <a:bodyPr/>
          <a:lstStyle/>
          <a:p>
            <a:r>
              <a:rPr lang="zh-CN" altLang="en-US" b="0"/>
              <a:t>把一个已知问题当成树干，然后考虑这个问题和哪些问题有关。每想到一点，就给这个问题所在的树干加一个“树枝”，并标明这个“树枝”代表什么问题</a:t>
            </a:r>
            <a:r>
              <a:rPr lang="zh-CN" altLang="en-US" b="0" smtClean="0"/>
              <a:t>。</a:t>
            </a:r>
            <a:endParaRPr lang="en-US" altLang="zh-CN" b="0"/>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graphicFrame>
        <p:nvGraphicFramePr>
          <p:cNvPr id="5" name="图示 4"/>
          <p:cNvGraphicFramePr/>
          <p:nvPr>
            <p:extLst>
              <p:ext uri="{D42A27DB-BD31-4B8C-83A1-F6EECF244321}">
                <p14:modId xmlns:p14="http://schemas.microsoft.com/office/powerpoint/2010/main" xmlns="" val="3155372930"/>
              </p:ext>
            </p:extLst>
          </p:nvPr>
        </p:nvGraphicFramePr>
        <p:xfrm>
          <a:off x="467544" y="2924944"/>
          <a:ext cx="7536631" cy="34721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36796439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数据分析简单方法</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2197680787"/>
              </p:ext>
            </p:extLst>
          </p:nvPr>
        </p:nvGraphicFramePr>
        <p:xfrm>
          <a:off x="642909" y="1397000"/>
          <a:ext cx="7715305" cy="4694972"/>
        </p:xfrm>
        <a:graphic>
          <a:graphicData uri="http://schemas.openxmlformats.org/drawingml/2006/table">
            <a:tbl>
              <a:tblPr firstRow="1" bandRow="1">
                <a:tableStyleId>{1FECB4D8-DB02-4DC6-A0A2-4F2EBAE1DC90}</a:tableStyleId>
              </a:tblPr>
              <a:tblGrid>
                <a:gridCol w="1500199"/>
                <a:gridCol w="6215106"/>
              </a:tblGrid>
              <a:tr h="519832">
                <a:tc>
                  <a:txBody>
                    <a:bodyPr/>
                    <a:lstStyle/>
                    <a:p>
                      <a:pPr algn="ctr"/>
                      <a:r>
                        <a:rPr lang="zh-CN" altLang="en-US" dirty="0" smtClean="0">
                          <a:latin typeface="+mj-ea"/>
                          <a:ea typeface="+mj-ea"/>
                        </a:rPr>
                        <a:t>方法</a:t>
                      </a:r>
                      <a:endParaRPr lang="zh-CN" altLang="en-US" b="1" dirty="0">
                        <a:solidFill>
                          <a:srgbClr val="000000"/>
                        </a:solidFill>
                        <a:latin typeface="+mj-ea"/>
                        <a:ea typeface="+mj-ea"/>
                      </a:endParaRPr>
                    </a:p>
                  </a:txBody>
                  <a:tcPr anchor="ctr"/>
                </a:tc>
                <a:tc>
                  <a:txBody>
                    <a:bodyPr/>
                    <a:lstStyle/>
                    <a:p>
                      <a:pPr algn="ctr"/>
                      <a:r>
                        <a:rPr lang="zh-CN" altLang="en-US" dirty="0" smtClean="0">
                          <a:latin typeface="+mj-ea"/>
                          <a:ea typeface="+mj-ea"/>
                        </a:rPr>
                        <a:t>说明</a:t>
                      </a:r>
                      <a:endParaRPr lang="zh-CN" altLang="en-US" b="1" dirty="0">
                        <a:solidFill>
                          <a:srgbClr val="000000"/>
                        </a:solidFill>
                        <a:latin typeface="+mj-ea"/>
                        <a:ea typeface="+mj-ea"/>
                      </a:endParaRPr>
                    </a:p>
                  </a:txBody>
                  <a:tcPr anchor="ctr"/>
                </a:tc>
              </a:tr>
              <a:tr h="835028">
                <a:tc>
                  <a:txBody>
                    <a:bodyPr/>
                    <a:lstStyle/>
                    <a:p>
                      <a:pPr algn="ctr"/>
                      <a:r>
                        <a:rPr lang="zh-CN" altLang="en-US" dirty="0" smtClean="0">
                          <a:latin typeface="+mj-ea"/>
                          <a:ea typeface="+mj-ea"/>
                        </a:rPr>
                        <a:t>对比分析法</a:t>
                      </a:r>
                      <a:endParaRPr lang="zh-CN" altLang="en-US" dirty="0">
                        <a:solidFill>
                          <a:srgbClr val="000000"/>
                        </a:solidFill>
                        <a:latin typeface="+mj-ea"/>
                        <a:ea typeface="+mj-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mj-ea"/>
                          <a:ea typeface="+mj-ea"/>
                        </a:rPr>
                        <a:t>与目标对比；不同时期对比；同级部门、单位、地区对比；行业内对比</a:t>
                      </a:r>
                      <a:r>
                        <a:rPr lang="zh-CN" altLang="en-US" smtClean="0">
                          <a:latin typeface="+mj-ea"/>
                          <a:ea typeface="+mj-ea"/>
                        </a:rPr>
                        <a:t>；活动前后效果</a:t>
                      </a:r>
                      <a:r>
                        <a:rPr lang="zh-CN" altLang="en-US" dirty="0" smtClean="0">
                          <a:latin typeface="+mj-ea"/>
                          <a:ea typeface="+mj-ea"/>
                        </a:rPr>
                        <a:t>对比</a:t>
                      </a:r>
                      <a:endParaRPr lang="zh-CN" altLang="en-US" dirty="0">
                        <a:solidFill>
                          <a:srgbClr val="000000"/>
                        </a:solidFill>
                        <a:latin typeface="+mj-ea"/>
                        <a:ea typeface="+mj-ea"/>
                      </a:endParaRPr>
                    </a:p>
                  </a:txBody>
                  <a:tcPr anchor="ctr"/>
                </a:tc>
              </a:tr>
              <a:tr h="8350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j-ea"/>
                          <a:ea typeface="+mj-ea"/>
                        </a:rPr>
                        <a:t>分组分析法</a:t>
                      </a:r>
                      <a:endParaRPr lang="zh-CN" altLang="en-US" dirty="0" smtClean="0">
                        <a:solidFill>
                          <a:srgbClr val="000000"/>
                        </a:solidFill>
                        <a:latin typeface="+mj-ea"/>
                        <a:ea typeface="+mj-ea"/>
                      </a:endParaRPr>
                    </a:p>
                  </a:txBody>
                  <a:tcPr anchor="ctr"/>
                </a:tc>
                <a:tc>
                  <a:txBody>
                    <a:bodyPr/>
                    <a:lstStyle/>
                    <a:p>
                      <a:pPr algn="l"/>
                      <a:r>
                        <a:rPr lang="zh-CN" altLang="en-US" dirty="0" smtClean="0">
                          <a:latin typeface="+mj-ea"/>
                          <a:ea typeface="+mj-ea"/>
                        </a:rPr>
                        <a:t>分组的目的在于便于对比，分组法必须与对比法结合起来</a:t>
                      </a:r>
                      <a:endParaRPr lang="zh-CN" altLang="en-US" dirty="0">
                        <a:solidFill>
                          <a:srgbClr val="000000"/>
                        </a:solidFill>
                        <a:latin typeface="+mj-ea"/>
                        <a:ea typeface="+mj-ea"/>
                      </a:endParaRPr>
                    </a:p>
                  </a:txBody>
                  <a:tcPr anchor="ctr"/>
                </a:tc>
              </a:tr>
              <a:tr h="835028">
                <a:tc>
                  <a:txBody>
                    <a:bodyPr/>
                    <a:lstStyle/>
                    <a:p>
                      <a:pPr algn="ctr"/>
                      <a:r>
                        <a:rPr lang="zh-CN" altLang="en-US" dirty="0" smtClean="0">
                          <a:latin typeface="+mj-ea"/>
                          <a:ea typeface="+mj-ea"/>
                        </a:rPr>
                        <a:t>结构分析法</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某部分数值占总体的比率，如市场占有率</a:t>
                      </a:r>
                      <a:endParaRPr lang="zh-CN" altLang="en-US" dirty="0">
                        <a:solidFill>
                          <a:srgbClr val="000000"/>
                        </a:solidFill>
                        <a:latin typeface="+mj-ea"/>
                        <a:ea typeface="+mj-ea"/>
                      </a:endParaRPr>
                    </a:p>
                  </a:txBody>
                  <a:tcPr anchor="ctr"/>
                </a:tc>
              </a:tr>
              <a:tr h="835028">
                <a:tc>
                  <a:txBody>
                    <a:bodyPr/>
                    <a:lstStyle/>
                    <a:p>
                      <a:pPr algn="ctr"/>
                      <a:r>
                        <a:rPr lang="zh-CN" altLang="en-US" dirty="0" smtClean="0">
                          <a:latin typeface="+mj-ea"/>
                          <a:ea typeface="+mj-ea"/>
                        </a:rPr>
                        <a:t>平均分析法</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算数平均、调和平均、几何平均、众数与中位数</a:t>
                      </a:r>
                      <a:endParaRPr lang="zh-CN" altLang="en-US" dirty="0">
                        <a:solidFill>
                          <a:srgbClr val="000000"/>
                        </a:solidFill>
                        <a:latin typeface="+mj-ea"/>
                        <a:ea typeface="+mj-ea"/>
                      </a:endParaRPr>
                    </a:p>
                  </a:txBody>
                  <a:tcPr anchor="ctr"/>
                </a:tc>
              </a:tr>
              <a:tr h="835028">
                <a:tc>
                  <a:txBody>
                    <a:bodyPr/>
                    <a:lstStyle/>
                    <a:p>
                      <a:pPr algn="ctr"/>
                      <a:r>
                        <a:rPr lang="zh-CN" altLang="en-US" dirty="0" smtClean="0">
                          <a:latin typeface="+mj-ea"/>
                          <a:ea typeface="+mj-ea"/>
                        </a:rPr>
                        <a:t>交叉分析法</a:t>
                      </a:r>
                      <a:endParaRPr lang="zh-CN" altLang="en-US" dirty="0">
                        <a:solidFill>
                          <a:srgbClr val="000000"/>
                        </a:solidFill>
                        <a:latin typeface="+mj-ea"/>
                        <a:ea typeface="+mj-ea"/>
                      </a:endParaRPr>
                    </a:p>
                  </a:txBody>
                  <a:tcPr anchor="ctr"/>
                </a:tc>
                <a:tc>
                  <a:txBody>
                    <a:bodyPr/>
                    <a:lstStyle/>
                    <a:p>
                      <a:pPr algn="l"/>
                      <a:r>
                        <a:rPr lang="zh-CN" altLang="en-US" dirty="0" smtClean="0">
                          <a:latin typeface="+mj-ea"/>
                          <a:ea typeface="+mj-ea"/>
                        </a:rPr>
                        <a:t>常见的二维交叉表</a:t>
                      </a:r>
                      <a:endParaRPr lang="zh-CN" altLang="en-US" dirty="0">
                        <a:solidFill>
                          <a:srgbClr val="000000"/>
                        </a:solidFill>
                        <a:latin typeface="+mj-ea"/>
                        <a:ea typeface="+mj-ea"/>
                      </a:endParaRPr>
                    </a:p>
                  </a:txBody>
                  <a:tcPr anchor="ctr"/>
                </a:tc>
              </a:tr>
            </a:tbl>
          </a:graphicData>
        </a:graphic>
      </p:graphicFrame>
      <p:sp>
        <p:nvSpPr>
          <p:cNvPr id="5"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spTree>
    <p:extLst>
      <p:ext uri="{BB962C8B-B14F-4D97-AF65-F5344CB8AC3E}">
        <p14:creationId xmlns:p14="http://schemas.microsoft.com/office/powerpoint/2010/main" xmlns="" val="18382442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数据分析综合</a:t>
            </a:r>
            <a:r>
              <a:rPr lang="zh-CN" altLang="en-US" kern="0" smtClean="0">
                <a:solidFill>
                  <a:srgbClr val="000000"/>
                </a:solidFill>
              </a:rPr>
              <a:t>方法</a:t>
            </a:r>
            <a:endParaRPr lang="zh-CN" altLang="en-US"/>
          </a:p>
        </p:txBody>
      </p:sp>
      <p:sp>
        <p:nvSpPr>
          <p:cNvPr id="4" name="Rectangle 4"/>
          <p:cNvSpPr txBox="1">
            <a:spLocks noChangeArrowheads="1"/>
          </p:cNvSpPr>
          <p:nvPr/>
        </p:nvSpPr>
        <p:spPr>
          <a:xfrm>
            <a:off x="928662" y="1428736"/>
            <a:ext cx="7072362" cy="642942"/>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zh-CN" altLang="en-US" sz="3200" kern="0" dirty="0" smtClean="0">
                <a:solidFill>
                  <a:srgbClr val="000000"/>
                </a:solidFill>
                <a:latin typeface="+mj-ea"/>
                <a:ea typeface="+mj-ea"/>
              </a:rPr>
              <a:t>综合评价分析法</a:t>
            </a:r>
            <a:endParaRPr lang="en-US" altLang="zh-CN" sz="3200" kern="0" dirty="0" smtClean="0">
              <a:solidFill>
                <a:srgbClr val="000000"/>
              </a:solidFill>
              <a:latin typeface="+mj-ea"/>
              <a:ea typeface="+mj-ea"/>
            </a:endParaRPr>
          </a:p>
        </p:txBody>
      </p:sp>
      <p:graphicFrame>
        <p:nvGraphicFramePr>
          <p:cNvPr id="5" name="图示 4"/>
          <p:cNvGraphicFramePr/>
          <p:nvPr>
            <p:extLst>
              <p:ext uri="{D42A27DB-BD31-4B8C-83A1-F6EECF244321}">
                <p14:modId xmlns:p14="http://schemas.microsoft.com/office/powerpoint/2010/main" xmlns="" val="1959783580"/>
              </p:ext>
            </p:extLst>
          </p:nvPr>
        </p:nvGraphicFramePr>
        <p:xfrm>
          <a:off x="857224" y="2285992"/>
          <a:ext cx="3857652" cy="38576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3"/>
          <p:cNvSpPr txBox="1">
            <a:spLocks noChangeArrowheads="1"/>
          </p:cNvSpPr>
          <p:nvPr/>
        </p:nvSpPr>
        <p:spPr>
          <a:xfrm>
            <a:off x="4658544" y="1700808"/>
            <a:ext cx="2643206" cy="500066"/>
          </a:xfrm>
          <a:prstGeom prst="rect">
            <a:avLst/>
          </a:prstGeom>
        </p:spPr>
        <p:txBody>
          <a:bodyPr/>
          <a:lstStyle/>
          <a:p>
            <a:pPr marL="342900" marR="0" lvl="0" indent="-342900" algn="l" defTabSz="914400" rtl="0" eaLnBrk="1" fontAlgn="base" latinLnBrk="0" hangingPunct="1">
              <a:lnSpc>
                <a:spcPct val="130000"/>
              </a:lnSpc>
              <a:spcBef>
                <a:spcPct val="20000"/>
              </a:spcBef>
              <a:spcAft>
                <a:spcPct val="0"/>
              </a:spcAft>
              <a:buClrTx/>
              <a:buSzTx/>
              <a:tabLst/>
              <a:defRPr/>
            </a:pPr>
            <a:r>
              <a:rPr lang="zh-CN" altLang="en-US" sz="2000" b="1" kern="0" dirty="0" smtClean="0">
                <a:latin typeface="+mj-ea"/>
                <a:ea typeface="+mj-ea"/>
              </a:rPr>
              <a:t>数据标准化</a:t>
            </a:r>
            <a:endParaRPr kumimoji="0" lang="en-US" altLang="zh-CN" sz="2000" b="1" i="0" u="none" strike="noStrike" kern="0" cap="none" spc="0" normalizeH="0" baseline="0" noProof="0" dirty="0" smtClean="0">
              <a:ln>
                <a:noFill/>
              </a:ln>
              <a:effectLst/>
              <a:uLnTx/>
              <a:uFillTx/>
              <a:latin typeface="+mj-ea"/>
              <a:ea typeface="+mj-ea"/>
            </a:endParaRPr>
          </a:p>
        </p:txBody>
      </p:sp>
      <p:sp>
        <p:nvSpPr>
          <p:cNvPr id="7" name="Rectangle 3"/>
          <p:cNvSpPr txBox="1">
            <a:spLocks noChangeArrowheads="1"/>
          </p:cNvSpPr>
          <p:nvPr/>
        </p:nvSpPr>
        <p:spPr>
          <a:xfrm>
            <a:off x="4572000" y="2272312"/>
            <a:ext cx="4286280" cy="571504"/>
          </a:xfrm>
          <a:prstGeom prst="rect">
            <a:avLst/>
          </a:prstGeom>
        </p:spPr>
        <p:txBody>
          <a:bodyPr/>
          <a:lstStyle/>
          <a:p>
            <a:pPr marL="342900" lvl="0" indent="-342900" fontAlgn="base">
              <a:lnSpc>
                <a:spcPct val="130000"/>
              </a:lnSpc>
              <a:spcBef>
                <a:spcPct val="20000"/>
              </a:spcBef>
              <a:spcAft>
                <a:spcPct val="0"/>
              </a:spcAft>
              <a:defRPr/>
            </a:pPr>
            <a:r>
              <a:rPr lang="zh-CN" altLang="en-US" b="1" kern="0" dirty="0" smtClean="0">
                <a:solidFill>
                  <a:srgbClr val="000000"/>
                </a:solidFill>
                <a:latin typeface="+mj-ea"/>
                <a:ea typeface="+mj-ea"/>
              </a:rPr>
              <a:t>标准值</a:t>
            </a:r>
            <a:r>
              <a:rPr lang="en-US" altLang="zh-CN" b="1" kern="0" dirty="0" smtClean="0">
                <a:solidFill>
                  <a:srgbClr val="000000"/>
                </a:solidFill>
                <a:latin typeface="+mj-ea"/>
                <a:ea typeface="+mj-ea"/>
              </a:rPr>
              <a:t>=</a:t>
            </a:r>
            <a:r>
              <a:rPr lang="zh-CN" altLang="en-US" b="1" kern="0" dirty="0" smtClean="0">
                <a:solidFill>
                  <a:srgbClr val="000000"/>
                </a:solidFill>
                <a:latin typeface="+mj-ea"/>
                <a:ea typeface="+mj-ea"/>
              </a:rPr>
              <a:t>（原始值</a:t>
            </a:r>
            <a:r>
              <a:rPr lang="en-US" altLang="zh-CN" b="1" kern="0" dirty="0" smtClean="0">
                <a:solidFill>
                  <a:srgbClr val="000000"/>
                </a:solidFill>
                <a:latin typeface="+mj-ea"/>
                <a:ea typeface="+mj-ea"/>
              </a:rPr>
              <a:t>-min</a:t>
            </a:r>
            <a:r>
              <a:rPr lang="zh-CN" altLang="en-US" b="1" kern="0" dirty="0" smtClean="0">
                <a:solidFill>
                  <a:srgbClr val="000000"/>
                </a:solidFill>
                <a:latin typeface="+mj-ea"/>
                <a:ea typeface="+mj-ea"/>
              </a:rPr>
              <a:t>）</a:t>
            </a:r>
            <a:r>
              <a:rPr lang="en-US" altLang="zh-CN" b="1" kern="0" dirty="0" smtClean="0">
                <a:solidFill>
                  <a:srgbClr val="000000"/>
                </a:solidFill>
                <a:latin typeface="+mj-ea"/>
                <a:ea typeface="+mj-ea"/>
              </a:rPr>
              <a:t>/</a:t>
            </a:r>
            <a:r>
              <a:rPr lang="zh-CN" altLang="en-US" b="1" kern="0" dirty="0" smtClean="0">
                <a:solidFill>
                  <a:srgbClr val="000000"/>
                </a:solidFill>
                <a:latin typeface="+mj-ea"/>
                <a:ea typeface="+mj-ea"/>
              </a:rPr>
              <a:t>（</a:t>
            </a:r>
            <a:r>
              <a:rPr lang="en-US" altLang="zh-CN" b="1" kern="0" smtClean="0">
                <a:solidFill>
                  <a:srgbClr val="000000"/>
                </a:solidFill>
                <a:latin typeface="+mj-ea"/>
                <a:ea typeface="+mj-ea"/>
              </a:rPr>
              <a:t>max-min</a:t>
            </a:r>
            <a:r>
              <a:rPr lang="zh-CN" altLang="en-US" b="1" kern="0" smtClean="0">
                <a:solidFill>
                  <a:srgbClr val="000000"/>
                </a:solidFill>
                <a:latin typeface="+mj-ea"/>
                <a:ea typeface="+mj-ea"/>
              </a:rPr>
              <a:t>）</a:t>
            </a:r>
            <a:endParaRPr lang="en-US" altLang="zh-CN" b="1" kern="0" smtClean="0">
              <a:solidFill>
                <a:srgbClr val="000000"/>
              </a:solidFill>
              <a:latin typeface="+mj-ea"/>
              <a:ea typeface="+mj-ea"/>
            </a:endParaRPr>
          </a:p>
        </p:txBody>
      </p:sp>
      <p:sp>
        <p:nvSpPr>
          <p:cNvPr id="8" name="Rectangle 3"/>
          <p:cNvSpPr txBox="1">
            <a:spLocks noChangeArrowheads="1"/>
          </p:cNvSpPr>
          <p:nvPr/>
        </p:nvSpPr>
        <p:spPr>
          <a:xfrm>
            <a:off x="4572000" y="3421066"/>
            <a:ext cx="2643206" cy="500066"/>
          </a:xfrm>
          <a:prstGeom prst="rect">
            <a:avLst/>
          </a:prstGeom>
        </p:spPr>
        <p:txBody>
          <a:bodyPr/>
          <a:lstStyle/>
          <a:p>
            <a:pPr marL="342900" marR="0" lvl="0" indent="-342900" algn="l" defTabSz="914400" rtl="0" eaLnBrk="1" fontAlgn="base" latinLnBrk="0" hangingPunct="1">
              <a:lnSpc>
                <a:spcPct val="130000"/>
              </a:lnSpc>
              <a:spcBef>
                <a:spcPct val="20000"/>
              </a:spcBef>
              <a:spcAft>
                <a:spcPct val="0"/>
              </a:spcAft>
              <a:buClrTx/>
              <a:buSzTx/>
              <a:tabLst/>
              <a:defRPr/>
            </a:pPr>
            <a:r>
              <a:rPr kumimoji="0" lang="zh-CN" altLang="en-US" sz="2000" b="1" i="0" u="none" strike="noStrike" kern="0" cap="none" spc="0" normalizeH="0" baseline="0" noProof="0" dirty="0" smtClean="0">
                <a:ln>
                  <a:noFill/>
                </a:ln>
                <a:effectLst/>
                <a:uLnTx/>
                <a:uFillTx/>
                <a:latin typeface="+mj-ea"/>
                <a:ea typeface="+mj-ea"/>
              </a:rPr>
              <a:t>权重确定方法</a:t>
            </a:r>
            <a:endParaRPr kumimoji="0" lang="en-US" altLang="zh-CN" sz="2000" b="1" i="0" u="none" strike="noStrike" kern="0" cap="none" spc="0" normalizeH="0" baseline="0" noProof="0" dirty="0" smtClean="0">
              <a:ln>
                <a:noFill/>
              </a:ln>
              <a:effectLst/>
              <a:uLnTx/>
              <a:uFillTx/>
              <a:latin typeface="+mj-ea"/>
              <a:ea typeface="+mj-ea"/>
            </a:endParaRPr>
          </a:p>
        </p:txBody>
      </p:sp>
      <p:sp>
        <p:nvSpPr>
          <p:cNvPr id="9" name="Rectangle 3"/>
          <p:cNvSpPr txBox="1">
            <a:spLocks noChangeArrowheads="1"/>
          </p:cNvSpPr>
          <p:nvPr/>
        </p:nvSpPr>
        <p:spPr>
          <a:xfrm>
            <a:off x="5076829" y="4000504"/>
            <a:ext cx="3786214" cy="571504"/>
          </a:xfrm>
          <a:prstGeom prst="rect">
            <a:avLst/>
          </a:prstGeom>
        </p:spPr>
        <p:txBody>
          <a:bodyPr/>
          <a:lstStyle/>
          <a:p>
            <a:pPr marL="342900" lvl="0" indent="-342900" fontAlgn="base">
              <a:lnSpc>
                <a:spcPct val="130000"/>
              </a:lnSpc>
              <a:spcBef>
                <a:spcPct val="20000"/>
              </a:spcBef>
              <a:spcAft>
                <a:spcPct val="0"/>
              </a:spcAft>
              <a:defRPr/>
            </a:pPr>
            <a:r>
              <a:rPr lang="zh-CN" altLang="en-US" b="1" kern="0" dirty="0" smtClean="0">
                <a:solidFill>
                  <a:srgbClr val="000000"/>
                </a:solidFill>
                <a:latin typeface="+mj-ea"/>
                <a:ea typeface="+mj-ea"/>
              </a:rPr>
              <a:t>目标优化矩阵</a:t>
            </a:r>
            <a:endParaRPr lang="en-US" altLang="zh-CN" b="1"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lang="zh-CN" altLang="en-US" sz="1400" kern="0" dirty="0" smtClean="0">
                <a:solidFill>
                  <a:srgbClr val="000000"/>
                </a:solidFill>
                <a:latin typeface="+mj-ea"/>
                <a:ea typeface="+mj-ea"/>
              </a:rPr>
              <a:t>纵向指标比横向重要时，输入</a:t>
            </a:r>
            <a:r>
              <a:rPr lang="en-US" altLang="zh-CN" sz="1400" kern="0" dirty="0" smtClean="0">
                <a:solidFill>
                  <a:srgbClr val="000000"/>
                </a:solidFill>
                <a:latin typeface="+mj-ea"/>
                <a:ea typeface="+mj-ea"/>
              </a:rPr>
              <a:t>1</a:t>
            </a:r>
            <a:r>
              <a:rPr lang="zh-CN" altLang="en-US" sz="1400" kern="0" dirty="0" smtClean="0">
                <a:solidFill>
                  <a:srgbClr val="000000"/>
                </a:solidFill>
                <a:latin typeface="+mj-ea"/>
                <a:ea typeface="+mj-ea"/>
              </a:rPr>
              <a:t>，否则为</a:t>
            </a:r>
            <a:r>
              <a:rPr lang="en-US" altLang="zh-CN" sz="1400" kern="0" dirty="0" smtClean="0">
                <a:solidFill>
                  <a:srgbClr val="000000"/>
                </a:solidFill>
                <a:latin typeface="+mj-ea"/>
                <a:ea typeface="+mj-ea"/>
              </a:rPr>
              <a:t>0</a:t>
            </a:r>
          </a:p>
        </p:txBody>
      </p:sp>
      <p:graphicFrame>
        <p:nvGraphicFramePr>
          <p:cNvPr id="10" name="对象 9"/>
          <p:cNvGraphicFramePr>
            <a:graphicFrameLocks noChangeAspect="1"/>
          </p:cNvGraphicFramePr>
          <p:nvPr>
            <p:extLst>
              <p:ext uri="{D42A27DB-BD31-4B8C-83A1-F6EECF244321}">
                <p14:modId xmlns:p14="http://schemas.microsoft.com/office/powerpoint/2010/main" xmlns="" val="1431244639"/>
              </p:ext>
            </p:extLst>
          </p:nvPr>
        </p:nvGraphicFramePr>
        <p:xfrm>
          <a:off x="4905405" y="4869160"/>
          <a:ext cx="3952875" cy="914400"/>
        </p:xfrm>
        <a:graphic>
          <a:graphicData uri="http://schemas.openxmlformats.org/presentationml/2006/ole">
            <p:oleObj spid="_x0000_s2140" name="Worksheet" r:id="rId7" imgW="3952875" imgH="914400" progId="Excel.Sheet.8">
              <p:embed/>
            </p:oleObj>
          </a:graphicData>
        </a:graphic>
      </p:graphicFrame>
      <p:sp>
        <p:nvSpPr>
          <p:cNvPr id="11"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pic>
        <p:nvPicPr>
          <p:cNvPr id="12" name="图片 11"/>
          <p:cNvPicPr>
            <a:picLocks noChangeAspect="1" noChangeArrowheads="1"/>
            <a:extLst>
              <a:ext uri="{84589F7E-364E-4C9E-8A38-B11213B215E9}">
                <a14:cameraTool xmlns:a14="http://schemas.microsoft.com/office/drawing/2010/main" xmlns="" cellRange="$B$159:$D$182"/>
              </a:ext>
            </a:extLst>
          </p:cNvPicPr>
          <p:nvPr/>
        </p:nvPicPr>
        <p:blipFill>
          <a:blip r:embed="rId8" cstate="print"/>
          <a:srcRect/>
          <a:stretch>
            <a:fillRect/>
          </a:stretch>
        </p:blipFill>
        <p:spPr bwMode="auto">
          <a:xfrm>
            <a:off x="5405452" y="1104111"/>
            <a:ext cx="2619375" cy="5133975"/>
          </a:xfrm>
          <a:prstGeom prst="rect">
            <a:avLst/>
          </a:prstGeom>
          <a:solidFill>
            <a:srgbClr val="FFFFFF"/>
          </a:solidFill>
          <a:ln w="9525">
            <a:solidFill>
              <a:srgbClr val="000000"/>
            </a:solidFill>
            <a:miter lim="800000"/>
            <a:headEnd/>
            <a:tailEnd/>
          </a:ln>
          <a:scene3d>
            <a:camera prst="perspectiveContrastingLeftFacing"/>
            <a:lightRig rig="threePt" dir="t"/>
          </a:scene3d>
        </p:spPr>
      </p:pic>
    </p:spTree>
    <p:extLst>
      <p:ext uri="{BB962C8B-B14F-4D97-AF65-F5344CB8AC3E}">
        <p14:creationId xmlns:p14="http://schemas.microsoft.com/office/powerpoint/2010/main" xmlns="" val="2886291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杜邦分析</a:t>
            </a:r>
            <a:r>
              <a:rPr lang="zh-CN" altLang="en-US" kern="0" smtClean="0">
                <a:solidFill>
                  <a:srgbClr val="000000"/>
                </a:solidFill>
              </a:rPr>
              <a:t>法</a:t>
            </a:r>
            <a:endParaRPr lang="zh-CN" altLang="en-US"/>
          </a:p>
        </p:txBody>
      </p:sp>
      <p:sp>
        <p:nvSpPr>
          <p:cNvPr id="3" name="内容占位符 2"/>
          <p:cNvSpPr>
            <a:spLocks noGrp="1"/>
          </p:cNvSpPr>
          <p:nvPr>
            <p:ph idx="1"/>
          </p:nvPr>
        </p:nvSpPr>
        <p:spPr/>
        <p:txBody>
          <a:bodyPr/>
          <a:lstStyle/>
          <a:p>
            <a:pPr marL="342900" lvl="0" indent="-342900" fontAlgn="base">
              <a:lnSpc>
                <a:spcPct val="130000"/>
              </a:lnSpc>
              <a:spcAft>
                <a:spcPct val="0"/>
              </a:spcAft>
              <a:defRPr/>
            </a:pPr>
            <a:r>
              <a:rPr lang="en-US" altLang="zh-CN" b="0" kern="0">
                <a:solidFill>
                  <a:srgbClr val="000000"/>
                </a:solidFill>
              </a:rPr>
              <a:t>	</a:t>
            </a:r>
            <a:r>
              <a:rPr lang="zh-CN" altLang="en-US" b="0" kern="0">
                <a:solidFill>
                  <a:srgbClr val="000000"/>
                </a:solidFill>
              </a:rPr>
              <a:t>又称杜邦财务分析体系，可对财务状况进行综合分析评价，也可用于其他分析</a:t>
            </a:r>
            <a:r>
              <a:rPr lang="zh-CN" altLang="en-US" b="0" kern="0" smtClean="0">
                <a:solidFill>
                  <a:srgbClr val="000000"/>
                </a:solidFill>
              </a:rPr>
              <a:t>。</a:t>
            </a:r>
            <a:endParaRPr lang="en-US" altLang="zh-CN" b="0" kern="0">
              <a:solidFill>
                <a:srgbClr val="000000"/>
              </a:solidFill>
            </a:endParaRPr>
          </a:p>
          <a:p>
            <a:endParaRPr lang="zh-CN" altLang="en-US" b="0"/>
          </a:p>
        </p:txBody>
      </p:sp>
      <p:pic>
        <p:nvPicPr>
          <p:cNvPr id="6" name="图片 5" descr="20120120155557669.png"/>
          <p:cNvPicPr>
            <a:picLocks noChangeAspect="1"/>
          </p:cNvPicPr>
          <p:nvPr/>
        </p:nvPicPr>
        <p:blipFill>
          <a:blip r:embed="rId2" cstate="print"/>
          <a:srcRect t="24701"/>
          <a:stretch>
            <a:fillRect/>
          </a:stretch>
        </p:blipFill>
        <p:spPr>
          <a:xfrm>
            <a:off x="928662" y="2786058"/>
            <a:ext cx="7455417" cy="2786082"/>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65188" y="2786058"/>
            <a:ext cx="6810375" cy="313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spTree>
    <p:extLst>
      <p:ext uri="{BB962C8B-B14F-4D97-AF65-F5344CB8AC3E}">
        <p14:creationId xmlns:p14="http://schemas.microsoft.com/office/powerpoint/2010/main" xmlns="" val="2813290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漏斗分析</a:t>
            </a:r>
            <a:r>
              <a:rPr lang="zh-CN" altLang="en-US" kern="0" smtClean="0">
                <a:solidFill>
                  <a:srgbClr val="000000"/>
                </a:solidFill>
              </a:rPr>
              <a:t>法</a:t>
            </a:r>
            <a:endParaRPr lang="zh-CN" altLang="en-US"/>
          </a:p>
        </p:txBody>
      </p:sp>
      <p:graphicFrame>
        <p:nvGraphicFramePr>
          <p:cNvPr id="5" name="图示 4"/>
          <p:cNvGraphicFramePr/>
          <p:nvPr>
            <p:extLst>
              <p:ext uri="{D42A27DB-BD31-4B8C-83A1-F6EECF244321}">
                <p14:modId xmlns:p14="http://schemas.microsoft.com/office/powerpoint/2010/main" xmlns="" val="964182216"/>
              </p:ext>
            </p:extLst>
          </p:nvPr>
        </p:nvGraphicFramePr>
        <p:xfrm>
          <a:off x="3857620" y="2071678"/>
          <a:ext cx="390525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图示 5"/>
          <p:cNvGraphicFramePr/>
          <p:nvPr>
            <p:extLst>
              <p:ext uri="{D42A27DB-BD31-4B8C-83A1-F6EECF244321}">
                <p14:modId xmlns:p14="http://schemas.microsoft.com/office/powerpoint/2010/main" xmlns="" val="546925410"/>
              </p:ext>
            </p:extLst>
          </p:nvPr>
        </p:nvGraphicFramePr>
        <p:xfrm>
          <a:off x="1000100" y="2071678"/>
          <a:ext cx="2762248" cy="410370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7"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spTree>
    <p:extLst>
      <p:ext uri="{BB962C8B-B14F-4D97-AF65-F5344CB8AC3E}">
        <p14:creationId xmlns:p14="http://schemas.microsoft.com/office/powerpoint/2010/main" xmlns="" val="23434278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369888" indent="-369888">
              <a:lnSpc>
                <a:spcPct val="160000"/>
              </a:lnSpc>
              <a:tabLst>
                <a:tab pos="8534400" algn="r"/>
              </a:tabLst>
            </a:pPr>
            <a:r>
              <a:rPr lang="en-US" altLang="zh-CN"/>
              <a:t>A</a:t>
            </a:r>
            <a:r>
              <a:rPr lang="zh-CN" altLang="en-US"/>
              <a:t>、数据分析哪些</a:t>
            </a:r>
            <a:r>
              <a:rPr lang="zh-CN" altLang="en-US" smtClean="0"/>
              <a:t>事儿</a:t>
            </a:r>
            <a:endParaRPr lang="en-US" altLang="zh-CN" smtClean="0"/>
          </a:p>
          <a:p>
            <a:pPr marL="369888" indent="-369888">
              <a:lnSpc>
                <a:spcPct val="160000"/>
              </a:lnSpc>
              <a:tabLst>
                <a:tab pos="8534400" algn="r"/>
              </a:tabLst>
            </a:pPr>
            <a:endParaRPr lang="en-US" altLang="zh-CN"/>
          </a:p>
          <a:p>
            <a:pPr lvl="2">
              <a:lnSpc>
                <a:spcPct val="150000"/>
              </a:lnSpc>
              <a:buFont typeface="Wingdings" pitchFamily="2" charset="2"/>
              <a:buChar char="Ø"/>
            </a:pPr>
            <a:r>
              <a:rPr lang="zh-CN" altLang="en-US"/>
              <a:t>数据分析是</a:t>
            </a:r>
            <a:r>
              <a:rPr lang="zh-CN" altLang="en-US" smtClean="0"/>
              <a:t>“神马”</a:t>
            </a:r>
            <a:endParaRPr lang="en-US" altLang="zh-CN" smtClean="0"/>
          </a:p>
          <a:p>
            <a:pPr lvl="2">
              <a:lnSpc>
                <a:spcPct val="150000"/>
              </a:lnSpc>
              <a:buFont typeface="Wingdings" pitchFamily="2" charset="2"/>
              <a:buChar char="Ø"/>
            </a:pPr>
            <a:endParaRPr lang="en-US" altLang="zh-CN"/>
          </a:p>
          <a:p>
            <a:pPr lvl="2">
              <a:lnSpc>
                <a:spcPct val="150000"/>
              </a:lnSpc>
              <a:buFont typeface="Wingdings" pitchFamily="2" charset="2"/>
              <a:buChar char="Ø"/>
            </a:pPr>
            <a:r>
              <a:rPr lang="zh-CN" altLang="en-US"/>
              <a:t>数据分析六</a:t>
            </a:r>
            <a:r>
              <a:rPr lang="zh-CN" altLang="en-US" smtClean="0"/>
              <a:t>部曲</a:t>
            </a:r>
            <a:endParaRPr lang="en-US" altLang="zh-CN" smtClean="0"/>
          </a:p>
          <a:p>
            <a:pPr lvl="2">
              <a:lnSpc>
                <a:spcPct val="150000"/>
              </a:lnSpc>
              <a:buFont typeface="Wingdings" pitchFamily="2" charset="2"/>
              <a:buChar char="Ø"/>
            </a:pPr>
            <a:endParaRPr lang="en-US" altLang="zh-CN"/>
          </a:p>
          <a:p>
            <a:pPr lvl="2">
              <a:lnSpc>
                <a:spcPct val="150000"/>
              </a:lnSpc>
              <a:buFont typeface="Wingdings" pitchFamily="2" charset="2"/>
              <a:buChar char="Ø"/>
            </a:pPr>
            <a:r>
              <a:rPr lang="zh-CN" altLang="en-US"/>
              <a:t>常用指标或术语</a:t>
            </a:r>
            <a:r>
              <a:rPr lang="en-US" altLang="zh-CN"/>
              <a:t>	</a:t>
            </a:r>
            <a:endParaRPr lang="zh-CN" altLang="en-US"/>
          </a:p>
        </p:txBody>
      </p:sp>
    </p:spTree>
    <p:extLst>
      <p:ext uri="{BB962C8B-B14F-4D97-AF65-F5344CB8AC3E}">
        <p14:creationId xmlns:p14="http://schemas.microsoft.com/office/powerpoint/2010/main" xmlns="" val="95512196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solidFill>
              </a:rPr>
              <a:t>高级数据分析</a:t>
            </a:r>
            <a:r>
              <a:rPr lang="zh-CN" altLang="en-US" smtClean="0">
                <a:solidFill>
                  <a:schemeClr val="tx1"/>
                </a:solidFill>
              </a:rPr>
              <a:t>法</a:t>
            </a:r>
            <a:endParaRPr lang="zh-CN" altLang="en-US">
              <a:solidFill>
                <a:schemeClr val="tx1"/>
              </a:solidFill>
            </a:endParaRPr>
          </a:p>
        </p:txBody>
      </p:sp>
      <p:sp>
        <p:nvSpPr>
          <p:cNvPr id="3" name="内容占位符 2"/>
          <p:cNvSpPr>
            <a:spLocks noGrp="1"/>
          </p:cNvSpPr>
          <p:nvPr>
            <p:ph idx="1"/>
          </p:nvPr>
        </p:nvSpPr>
        <p:spPr>
          <a:xfrm>
            <a:off x="467544" y="1340768"/>
            <a:ext cx="7620000" cy="5040560"/>
          </a:xfrm>
        </p:spPr>
        <p:txBody>
          <a:bodyPr/>
          <a:lstStyle/>
          <a:p>
            <a:r>
              <a:rPr lang="zh-CN" altLang="en-US" b="0" smtClean="0"/>
              <a:t>根据</a:t>
            </a:r>
            <a:r>
              <a:rPr lang="zh-CN" altLang="en-US" b="0"/>
              <a:t>分析三大误区</a:t>
            </a:r>
            <a:endParaRPr lang="en-US" altLang="zh-CN" b="0"/>
          </a:p>
          <a:p>
            <a:r>
              <a:rPr lang="en-US" altLang="zh-CN" b="0" smtClean="0"/>
              <a:t>	1</a:t>
            </a:r>
            <a:r>
              <a:rPr lang="zh-CN" altLang="en-US" b="0" smtClean="0"/>
              <a:t>、分</a:t>
            </a:r>
            <a:r>
              <a:rPr lang="zh-CN" altLang="en-US" b="0"/>
              <a:t>析目的不明确，为分析而分析</a:t>
            </a:r>
            <a:endParaRPr lang="en-US" altLang="zh-CN" b="0"/>
          </a:p>
          <a:p>
            <a:r>
              <a:rPr lang="en-US" altLang="zh-CN" b="0" smtClean="0"/>
              <a:t>	2</a:t>
            </a:r>
            <a:r>
              <a:rPr lang="zh-CN" altLang="en-US" b="0"/>
              <a:t>、缺乏业务知识，分析结果偏离实际</a:t>
            </a:r>
            <a:endParaRPr lang="en-US" altLang="zh-CN" b="0"/>
          </a:p>
          <a:p>
            <a:r>
              <a:rPr lang="en-US" altLang="zh-CN" b="0" smtClean="0"/>
              <a:t>	3</a:t>
            </a:r>
            <a:r>
              <a:rPr lang="zh-CN" altLang="en-US" b="0" smtClean="0"/>
              <a:t>、</a:t>
            </a:r>
            <a:r>
              <a:rPr lang="zh-CN" altLang="en-US" b="0"/>
              <a:t>一味追求使用高级分析方法，热衷研究模型</a:t>
            </a:r>
          </a:p>
          <a:p>
            <a:endParaRPr lang="zh-CN" altLang="en-US" b="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6375" y="3212976"/>
            <a:ext cx="5657850" cy="3419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spTree>
    <p:extLst>
      <p:ext uri="{BB962C8B-B14F-4D97-AF65-F5344CB8AC3E}">
        <p14:creationId xmlns:p14="http://schemas.microsoft.com/office/powerpoint/2010/main" xmlns="" val="43804519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chemeClr val="tx1"/>
                </a:solidFill>
              </a:rPr>
              <a:t>数据分析</a:t>
            </a:r>
            <a:r>
              <a:rPr lang="zh-CN" altLang="en-US" smtClean="0">
                <a:solidFill>
                  <a:schemeClr val="tx1"/>
                </a:solidFill>
              </a:rPr>
              <a:t>工具</a:t>
            </a:r>
            <a:endParaRPr lang="zh-CN" altLang="en-US">
              <a:solidFill>
                <a:schemeClr val="tx1"/>
              </a:solidFill>
            </a:endParaRPr>
          </a:p>
        </p:txBody>
      </p:sp>
      <p:sp>
        <p:nvSpPr>
          <p:cNvPr id="3" name="内容占位符 2"/>
          <p:cNvSpPr>
            <a:spLocks noGrp="1"/>
          </p:cNvSpPr>
          <p:nvPr>
            <p:ph idx="1"/>
          </p:nvPr>
        </p:nvSpPr>
        <p:spPr/>
        <p:txBody>
          <a:bodyPr/>
          <a:lstStyle/>
          <a:p>
            <a:r>
              <a:rPr lang="zh-CN" altLang="en-US" b="0"/>
              <a:t>数据透视</a:t>
            </a:r>
            <a:r>
              <a:rPr lang="zh-CN" altLang="en-US" b="0" smtClean="0"/>
              <a:t>表</a:t>
            </a:r>
            <a:endParaRPr lang="zh-CN" altLang="en-US" b="0"/>
          </a:p>
        </p:txBody>
      </p:sp>
      <p:pic>
        <p:nvPicPr>
          <p:cNvPr id="7" name="Picture 3"/>
          <p:cNvPicPr>
            <a:picLocks noChangeAspect="1" noChangeArrowheads="1"/>
          </p:cNvPicPr>
          <p:nvPr/>
        </p:nvPicPr>
        <p:blipFill rotWithShape="1">
          <a:blip r:embed="rId2" cstate="print">
            <a:extLst>
              <a:ext uri="{BEBA8EAE-BF5A-486C-A8C5-ECC9F3942E4B}">
                <a14:imgProps xmlns:a14="http://schemas.microsoft.com/office/drawing/2010/main" xmlns="">
                  <a14:imgLayer r:embed="rId3">
                    <a14:imgEffect>
                      <a14:brightnessContrast contrast="40000"/>
                    </a14:imgEffect>
                  </a14:imgLayer>
                </a14:imgProps>
              </a:ext>
              <a:ext uri="{28A0092B-C50C-407E-A947-70E740481C1C}">
                <a14:useLocalDpi xmlns:a14="http://schemas.microsoft.com/office/drawing/2010/main" xmlns="" val="0"/>
              </a:ext>
            </a:extLst>
          </a:blip>
          <a:srcRect t="2471"/>
          <a:stretch/>
        </p:blipFill>
        <p:spPr bwMode="auto">
          <a:xfrm>
            <a:off x="1187624" y="2171700"/>
            <a:ext cx="6629400" cy="43754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C</a:t>
            </a:r>
            <a:r>
              <a:rPr lang="zh-CN" altLang="en-US"/>
              <a:t>、数据分析</a:t>
            </a:r>
          </a:p>
        </p:txBody>
      </p:sp>
      <p:pic>
        <p:nvPicPr>
          <p:cNvPr id="6" name="Picture 2"/>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1778174" y="2651398"/>
            <a:ext cx="5448300" cy="3895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9530661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vert="horz" lIns="91440" tIns="45720" rIns="91440" bIns="45720" rtlCol="0">
            <a:normAutofit/>
          </a:bodyPr>
          <a:lstStyle/>
          <a:p>
            <a:pPr marL="369888" indent="-369888">
              <a:lnSpc>
                <a:spcPct val="160000"/>
              </a:lnSpc>
              <a:tabLst>
                <a:tab pos="8534400" algn="r"/>
              </a:tabLst>
            </a:pPr>
            <a:r>
              <a:rPr lang="en-US" altLang="zh-CN"/>
              <a:t>D</a:t>
            </a:r>
            <a:r>
              <a:rPr lang="zh-CN" altLang="en-US"/>
              <a:t>、数据展现</a:t>
            </a:r>
            <a:endParaRPr lang="en-US" altLang="zh-CN"/>
          </a:p>
          <a:p>
            <a:pPr marL="369888" indent="-369888">
              <a:lnSpc>
                <a:spcPct val="160000"/>
              </a:lnSpc>
              <a:tabLst>
                <a:tab pos="8534400" algn="r"/>
              </a:tabLst>
            </a:pPr>
            <a:endParaRPr lang="en-US" altLang="zh-CN"/>
          </a:p>
          <a:p>
            <a:pPr lvl="2">
              <a:buFont typeface="Wingdings" pitchFamily="2" charset="2"/>
              <a:buChar char="Ø"/>
            </a:pPr>
            <a:r>
              <a:rPr lang="zh-CN" altLang="en-US"/>
              <a:t>图表</a:t>
            </a:r>
            <a:endParaRPr lang="en-US" altLang="zh-CN"/>
          </a:p>
          <a:p>
            <a:pPr lvl="2">
              <a:buFont typeface="Wingdings" pitchFamily="2" charset="2"/>
              <a:buChar char="Ø"/>
            </a:pPr>
            <a:endParaRPr lang="en-US" altLang="zh-CN"/>
          </a:p>
          <a:p>
            <a:pPr lvl="2">
              <a:buFont typeface="Wingdings" pitchFamily="2" charset="2"/>
              <a:buChar char="Ø"/>
            </a:pPr>
            <a:r>
              <a:rPr lang="zh-CN" altLang="en-US"/>
              <a:t>常用图表类型与作用</a:t>
            </a:r>
            <a:endParaRPr lang="en-US" altLang="zh-CN"/>
          </a:p>
          <a:p>
            <a:pPr lvl="2">
              <a:buFont typeface="Wingdings" pitchFamily="2" charset="2"/>
              <a:buChar char="Ø"/>
            </a:pPr>
            <a:endParaRPr lang="en-US" altLang="zh-CN"/>
          </a:p>
          <a:p>
            <a:pPr lvl="2">
              <a:buFont typeface="Wingdings" pitchFamily="2" charset="2"/>
              <a:buChar char="Ø"/>
            </a:pPr>
            <a:r>
              <a:rPr lang="zh-CN" altLang="en-US"/>
              <a:t>图表制作五步法</a:t>
            </a:r>
            <a:endParaRPr lang="en-US" altLang="zh-CN"/>
          </a:p>
          <a:p>
            <a:pPr lvl="2">
              <a:buFont typeface="Wingdings" pitchFamily="2" charset="2"/>
              <a:buChar char="Ø"/>
            </a:pPr>
            <a:endParaRPr lang="en-US" altLang="zh-CN"/>
          </a:p>
          <a:p>
            <a:pPr lvl="2">
              <a:buFont typeface="Wingdings" pitchFamily="2" charset="2"/>
              <a:buChar char="Ø"/>
            </a:pPr>
            <a:r>
              <a:rPr lang="zh-CN" altLang="en-US"/>
              <a:t>常用表格</a:t>
            </a:r>
            <a:r>
              <a:rPr lang="en-US" altLang="zh-CN"/>
              <a:t>&amp;</a:t>
            </a:r>
            <a:r>
              <a:rPr lang="zh-CN" altLang="en-US"/>
              <a:t>图表展示</a:t>
            </a:r>
          </a:p>
        </p:txBody>
      </p:sp>
    </p:spTree>
    <p:extLst>
      <p:ext uri="{BB962C8B-B14F-4D97-AF65-F5344CB8AC3E}">
        <p14:creationId xmlns:p14="http://schemas.microsoft.com/office/powerpoint/2010/main" xmlns="" val="33441167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cap="none" spc="0">
                <a:solidFill>
                  <a:schemeClr val="tx1"/>
                </a:solidFill>
              </a:rPr>
              <a:t>数据</a:t>
            </a:r>
            <a:r>
              <a:rPr lang="zh-CN" altLang="en-US" kern="0" smtClean="0">
                <a:solidFill>
                  <a:schemeClr val="tx1"/>
                </a:solidFill>
              </a:rPr>
              <a:t>展现</a:t>
            </a:r>
            <a:r>
              <a:rPr lang="en-US" altLang="zh-CN" kern="0" smtClean="0">
                <a:solidFill>
                  <a:schemeClr val="tx1"/>
                </a:solidFill>
              </a:rPr>
              <a:t>—</a:t>
            </a:r>
            <a:r>
              <a:rPr lang="zh-CN" altLang="en-US" kern="0" smtClean="0">
                <a:solidFill>
                  <a:schemeClr val="tx1"/>
                </a:solidFill>
              </a:rPr>
              <a:t>图表</a:t>
            </a:r>
            <a:endParaRPr lang="zh-CN" altLang="en-US">
              <a:solidFill>
                <a:schemeClr val="tx1"/>
              </a:solidFill>
            </a:endParaRPr>
          </a:p>
        </p:txBody>
      </p:sp>
      <p:sp>
        <p:nvSpPr>
          <p:cNvPr id="7" name="TextBox 6"/>
          <p:cNvSpPr txBox="1"/>
          <p:nvPr/>
        </p:nvSpPr>
        <p:spPr>
          <a:xfrm>
            <a:off x="467544" y="6002124"/>
            <a:ext cx="6514628" cy="523220"/>
          </a:xfrm>
          <a:prstGeom prst="rect">
            <a:avLst/>
          </a:prstGeom>
          <a:noFill/>
        </p:spPr>
        <p:txBody>
          <a:bodyPr wrap="square" rtlCol="0">
            <a:spAutoFit/>
          </a:bodyPr>
          <a:lstStyle/>
          <a:p>
            <a:r>
              <a:rPr lang="zh-CN" altLang="en-US" sz="2800" smtClean="0">
                <a:latin typeface="+mj-ea"/>
                <a:ea typeface="+mj-ea"/>
              </a:rPr>
              <a:t>原则：让老板在</a:t>
            </a:r>
            <a:r>
              <a:rPr lang="en-US" altLang="zh-CN" sz="2800" smtClean="0">
                <a:latin typeface="+mj-ea"/>
                <a:ea typeface="+mj-ea"/>
              </a:rPr>
              <a:t>30</a:t>
            </a:r>
            <a:r>
              <a:rPr lang="zh-CN" altLang="en-US" sz="2800" smtClean="0">
                <a:latin typeface="+mj-ea"/>
                <a:ea typeface="+mj-ea"/>
              </a:rPr>
              <a:t>秒种内读懂你的数据</a:t>
            </a:r>
            <a:endParaRPr lang="zh-CN" altLang="en-US" sz="2800">
              <a:latin typeface="+mj-ea"/>
              <a:ea typeface="+mj-ea"/>
            </a:endParaRPr>
          </a:p>
        </p:txBody>
      </p:sp>
      <p:sp>
        <p:nvSpPr>
          <p:cNvPr id="8"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aphicFrame>
        <p:nvGraphicFramePr>
          <p:cNvPr id="4" name="图示 3"/>
          <p:cNvGraphicFramePr/>
          <p:nvPr>
            <p:extLst>
              <p:ext uri="{D42A27DB-BD31-4B8C-83A1-F6EECF244321}">
                <p14:modId xmlns:p14="http://schemas.microsoft.com/office/powerpoint/2010/main" xmlns="" val="3047867443"/>
              </p:ext>
            </p:extLst>
          </p:nvPr>
        </p:nvGraphicFramePr>
        <p:xfrm>
          <a:off x="899592" y="1525240"/>
          <a:ext cx="6768752"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七角星 5"/>
          <p:cNvSpPr/>
          <p:nvPr/>
        </p:nvSpPr>
        <p:spPr>
          <a:xfrm>
            <a:off x="6226572" y="5157192"/>
            <a:ext cx="2664296" cy="1368152"/>
          </a:xfrm>
          <a:prstGeom prst="star7">
            <a:avLst/>
          </a:prstGeom>
          <a:gradFill flip="none" rotWithShape="1">
            <a:gsLst>
              <a:gs pos="20000">
                <a:schemeClr val="tx2"/>
              </a:gs>
              <a:gs pos="61000">
                <a:srgbClr val="85C2FF"/>
              </a:gs>
              <a:gs pos="83000">
                <a:srgbClr val="C4D6EB"/>
              </a:gs>
              <a:gs pos="100000">
                <a:srgbClr val="FFEBFA"/>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你这是要我在蚂蚁里面挑芝麻吗</a:t>
            </a:r>
            <a:r>
              <a:rPr lang="zh-CN" altLang="en-US" smtClean="0">
                <a:solidFill>
                  <a:schemeClr val="tx1"/>
                </a:solidFill>
              </a:rPr>
              <a:t>？</a:t>
            </a:r>
            <a:endParaRPr lang="zh-CN" altLang="en-US">
              <a:solidFill>
                <a:schemeClr val="tx1"/>
              </a:solidFill>
            </a:endParaRPr>
          </a:p>
        </p:txBody>
      </p:sp>
    </p:spTree>
    <p:extLst>
      <p:ext uri="{BB962C8B-B14F-4D97-AF65-F5344CB8AC3E}">
        <p14:creationId xmlns:p14="http://schemas.microsoft.com/office/powerpoint/2010/main" xmlns="" val="65446768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常用图表类型与作用</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1395169062"/>
              </p:ext>
            </p:extLst>
          </p:nvPr>
        </p:nvGraphicFramePr>
        <p:xfrm>
          <a:off x="323528" y="1412874"/>
          <a:ext cx="8064896" cy="5040462"/>
        </p:xfrm>
        <a:graphic>
          <a:graphicData uri="http://schemas.openxmlformats.org/drawingml/2006/table">
            <a:tbl>
              <a:tblPr firstRow="1" bandRow="1">
                <a:tableStyleId>{5C22544A-7EE6-4342-B048-85BDC9FD1C3A}</a:tableStyleId>
              </a:tblPr>
              <a:tblGrid>
                <a:gridCol w="1584176"/>
                <a:gridCol w="842656"/>
                <a:gridCol w="1029552"/>
                <a:gridCol w="1152128"/>
                <a:gridCol w="1152128"/>
                <a:gridCol w="1152128"/>
                <a:gridCol w="1152128"/>
              </a:tblGrid>
              <a:tr h="814781">
                <a:tc>
                  <a:txBody>
                    <a:bodyPr/>
                    <a:lstStyle/>
                    <a:p>
                      <a:pPr algn="ctr" fontAlgn="b"/>
                      <a:r>
                        <a:rPr lang="zh-CN" altLang="en-US" sz="1600" b="0" i="0" u="none" strike="noStrike">
                          <a:solidFill>
                            <a:schemeClr val="bg1"/>
                          </a:solidFill>
                          <a:effectLst/>
                          <a:latin typeface="+mj-ea"/>
                          <a:ea typeface="+mj-ea"/>
                        </a:rPr>
                        <a:t>要表达</a:t>
                      </a:r>
                      <a:r>
                        <a:rPr lang="zh-CN" altLang="en-US" sz="1600" b="0" i="0" u="none" strike="noStrike" smtClean="0">
                          <a:solidFill>
                            <a:schemeClr val="bg1"/>
                          </a:solidFill>
                          <a:effectLst/>
                          <a:latin typeface="+mj-ea"/>
                          <a:ea typeface="+mj-ea"/>
                        </a:rPr>
                        <a:t>的</a:t>
                      </a:r>
                      <a:endParaRPr lang="en-US" altLang="zh-CN" sz="1600" b="0" i="0" u="none" strike="noStrike" smtClean="0">
                        <a:solidFill>
                          <a:schemeClr val="bg1"/>
                        </a:solidFill>
                        <a:effectLst/>
                        <a:latin typeface="+mj-ea"/>
                        <a:ea typeface="+mj-ea"/>
                      </a:endParaRPr>
                    </a:p>
                    <a:p>
                      <a:pPr algn="ctr" fontAlgn="b"/>
                      <a:r>
                        <a:rPr lang="zh-CN" altLang="en-US" sz="1600" b="0" i="0" u="none" strike="noStrike" smtClean="0">
                          <a:solidFill>
                            <a:schemeClr val="bg1"/>
                          </a:solidFill>
                          <a:effectLst/>
                          <a:latin typeface="+mj-ea"/>
                          <a:ea typeface="+mj-ea"/>
                        </a:rPr>
                        <a:t>数据</a:t>
                      </a:r>
                      <a:r>
                        <a:rPr lang="zh-CN" altLang="en-US" sz="1600" b="0" i="0" u="none" strike="noStrike">
                          <a:solidFill>
                            <a:schemeClr val="bg1"/>
                          </a:solidFill>
                          <a:effectLst/>
                          <a:latin typeface="+mj-ea"/>
                          <a:ea typeface="+mj-ea"/>
                        </a:rPr>
                        <a:t>和信息</a:t>
                      </a:r>
                    </a:p>
                  </a:txBody>
                  <a:tcPr marL="0" marR="0" marT="0" marB="0" anchor="ctr"/>
                </a:tc>
                <a:tc>
                  <a:txBody>
                    <a:bodyPr/>
                    <a:lstStyle/>
                    <a:p>
                      <a:pPr algn="ctr"/>
                      <a:r>
                        <a:rPr lang="zh-CN" altLang="en-US" sz="1600" b="0" smtClean="0">
                          <a:latin typeface="+mj-ea"/>
                          <a:ea typeface="+mj-ea"/>
                        </a:rPr>
                        <a:t>饼图</a:t>
                      </a:r>
                      <a:endParaRPr lang="zh-CN" altLang="en-US" sz="1600" b="0">
                        <a:latin typeface="+mj-ea"/>
                        <a:ea typeface="+mj-ea"/>
                      </a:endParaRPr>
                    </a:p>
                  </a:txBody>
                  <a:tcPr anchor="ctr"/>
                </a:tc>
                <a:tc>
                  <a:txBody>
                    <a:bodyPr/>
                    <a:lstStyle/>
                    <a:p>
                      <a:pPr algn="ctr"/>
                      <a:r>
                        <a:rPr lang="zh-CN" altLang="en-US" sz="1600" b="0" smtClean="0">
                          <a:latin typeface="+mj-ea"/>
                          <a:ea typeface="+mj-ea"/>
                        </a:rPr>
                        <a:t>柱形图</a:t>
                      </a:r>
                      <a:endParaRPr lang="zh-CN" altLang="en-US" sz="1600" b="0">
                        <a:latin typeface="+mj-ea"/>
                        <a:ea typeface="+mj-ea"/>
                      </a:endParaRPr>
                    </a:p>
                  </a:txBody>
                  <a:tcPr anchor="ctr"/>
                </a:tc>
                <a:tc>
                  <a:txBody>
                    <a:bodyPr/>
                    <a:lstStyle/>
                    <a:p>
                      <a:pPr algn="ctr"/>
                      <a:r>
                        <a:rPr lang="zh-CN" altLang="en-US" sz="1600" b="0" smtClean="0">
                          <a:latin typeface="+mj-ea"/>
                          <a:ea typeface="+mj-ea"/>
                        </a:rPr>
                        <a:t>条形图</a:t>
                      </a:r>
                      <a:endParaRPr lang="zh-CN" altLang="en-US" sz="1600" b="0">
                        <a:latin typeface="+mj-ea"/>
                        <a:ea typeface="+mj-ea"/>
                      </a:endParaRPr>
                    </a:p>
                  </a:txBody>
                  <a:tcPr anchor="ctr"/>
                </a:tc>
                <a:tc>
                  <a:txBody>
                    <a:bodyPr/>
                    <a:lstStyle/>
                    <a:p>
                      <a:pPr algn="ctr"/>
                      <a:r>
                        <a:rPr lang="zh-CN" altLang="en-US" sz="1600" b="0" smtClean="0">
                          <a:latin typeface="+mj-ea"/>
                          <a:ea typeface="+mj-ea"/>
                        </a:rPr>
                        <a:t>拆线图</a:t>
                      </a:r>
                      <a:endParaRPr lang="zh-CN" altLang="en-US" sz="1600" b="0">
                        <a:latin typeface="+mj-ea"/>
                        <a:ea typeface="+mj-ea"/>
                      </a:endParaRPr>
                    </a:p>
                  </a:txBody>
                  <a:tcPr anchor="ctr"/>
                </a:tc>
                <a:tc>
                  <a:txBody>
                    <a:bodyPr/>
                    <a:lstStyle/>
                    <a:p>
                      <a:pPr algn="ctr"/>
                      <a:r>
                        <a:rPr lang="zh-CN" altLang="en-US" sz="1600" b="0" smtClean="0">
                          <a:latin typeface="+mj-ea"/>
                          <a:ea typeface="+mj-ea"/>
                        </a:rPr>
                        <a:t>气泡图</a:t>
                      </a:r>
                      <a:endParaRPr lang="zh-CN" altLang="en-US" sz="1600" b="0">
                        <a:latin typeface="+mj-ea"/>
                        <a:ea typeface="+mj-ea"/>
                      </a:endParaRPr>
                    </a:p>
                  </a:txBody>
                  <a:tcPr anchor="ctr"/>
                </a:tc>
                <a:tc>
                  <a:txBody>
                    <a:bodyPr/>
                    <a:lstStyle/>
                    <a:p>
                      <a:pPr algn="ctr"/>
                      <a:r>
                        <a:rPr lang="zh-CN" altLang="en-US" sz="1600" b="0" smtClean="0">
                          <a:latin typeface="+mj-ea"/>
                          <a:ea typeface="+mj-ea"/>
                        </a:rPr>
                        <a:t>其它</a:t>
                      </a:r>
                      <a:endParaRPr lang="zh-CN" altLang="en-US" sz="1600" b="0">
                        <a:latin typeface="+mj-ea"/>
                        <a:ea typeface="+mj-ea"/>
                      </a:endParaRPr>
                    </a:p>
                  </a:txBody>
                  <a:tcPr anchor="ctr"/>
                </a:tc>
              </a:tr>
              <a:tr h="670997">
                <a:tc>
                  <a:txBody>
                    <a:bodyPr/>
                    <a:lstStyle/>
                    <a:p>
                      <a:pPr algn="ctr" fontAlgn="b"/>
                      <a:r>
                        <a:rPr lang="zh-CN" altLang="en-US" sz="1600" b="0" i="0" u="none" strike="noStrike">
                          <a:solidFill>
                            <a:srgbClr val="000000"/>
                          </a:solidFill>
                          <a:effectLst/>
                          <a:latin typeface="+mj-ea"/>
                          <a:ea typeface="+mj-ea"/>
                        </a:rPr>
                        <a:t>成分</a:t>
                      </a:r>
                      <a:br>
                        <a:rPr lang="zh-CN" altLang="en-US" sz="1600" b="0" i="0" u="none" strike="noStrike">
                          <a:solidFill>
                            <a:srgbClr val="000000"/>
                          </a:solidFill>
                          <a:effectLst/>
                          <a:latin typeface="+mj-ea"/>
                          <a:ea typeface="+mj-ea"/>
                        </a:rPr>
                      </a:br>
                      <a:r>
                        <a:rPr lang="zh-CN" altLang="en-US" sz="1600" b="0" i="0" u="none" strike="noStrike">
                          <a:solidFill>
                            <a:srgbClr val="000000"/>
                          </a:solidFill>
                          <a:effectLst/>
                          <a:latin typeface="+mj-ea"/>
                          <a:ea typeface="+mj-ea"/>
                        </a:rPr>
                        <a:t>（整体的一部分）</a:t>
                      </a:r>
                    </a:p>
                  </a:txBody>
                  <a:tcPr marL="0" marR="0" marT="0" marB="0"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r>
              <a:tr h="670997">
                <a:tc>
                  <a:txBody>
                    <a:bodyPr/>
                    <a:lstStyle/>
                    <a:p>
                      <a:pPr algn="ctr" fontAlgn="b"/>
                      <a:r>
                        <a:rPr lang="zh-CN" altLang="en-US" sz="1600" b="0" i="0" u="none" strike="noStrike">
                          <a:solidFill>
                            <a:srgbClr val="000000"/>
                          </a:solidFill>
                          <a:effectLst/>
                          <a:latin typeface="+mj-ea"/>
                          <a:ea typeface="+mj-ea"/>
                        </a:rPr>
                        <a:t>排序</a:t>
                      </a:r>
                      <a:br>
                        <a:rPr lang="zh-CN" altLang="en-US" sz="1600" b="0" i="0" u="none" strike="noStrike">
                          <a:solidFill>
                            <a:srgbClr val="000000"/>
                          </a:solidFill>
                          <a:effectLst/>
                          <a:latin typeface="+mj-ea"/>
                          <a:ea typeface="+mj-ea"/>
                        </a:rPr>
                      </a:br>
                      <a:r>
                        <a:rPr lang="zh-CN" altLang="en-US" sz="1600" b="0" i="0" u="none" strike="noStrike">
                          <a:solidFill>
                            <a:srgbClr val="000000"/>
                          </a:solidFill>
                          <a:effectLst/>
                          <a:latin typeface="+mj-ea"/>
                          <a:ea typeface="+mj-ea"/>
                        </a:rPr>
                        <a:t>（数据的比较）</a:t>
                      </a:r>
                    </a:p>
                  </a:txBody>
                  <a:tcPr marL="0" marR="0" marT="0" marB="0"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r>
              <a:tr h="670997">
                <a:tc>
                  <a:txBody>
                    <a:bodyPr/>
                    <a:lstStyle/>
                    <a:p>
                      <a:pPr algn="ctr" fontAlgn="b"/>
                      <a:r>
                        <a:rPr lang="zh-CN" altLang="en-US" sz="1600" b="0" i="0" u="none" strike="noStrike" smtClean="0">
                          <a:solidFill>
                            <a:srgbClr val="000000"/>
                          </a:solidFill>
                          <a:effectLst/>
                          <a:latin typeface="+mj-ea"/>
                          <a:ea typeface="+mj-ea"/>
                        </a:rPr>
                        <a:t>时间序列</a:t>
                      </a:r>
                      <a:endParaRPr lang="en-US" altLang="zh-CN" sz="1600" b="0" i="0" u="none" strike="noStrike" smtClean="0">
                        <a:solidFill>
                          <a:srgbClr val="000000"/>
                        </a:solidFill>
                        <a:effectLst/>
                        <a:latin typeface="+mj-ea"/>
                        <a:ea typeface="+mj-ea"/>
                      </a:endParaRPr>
                    </a:p>
                    <a:p>
                      <a:pPr algn="ctr" fontAlgn="b"/>
                      <a:r>
                        <a:rPr lang="zh-CN" altLang="en-US" sz="1600" b="0" i="0" u="none" strike="noStrike" smtClean="0">
                          <a:solidFill>
                            <a:srgbClr val="000000"/>
                          </a:solidFill>
                          <a:effectLst/>
                          <a:latin typeface="+mj-ea"/>
                          <a:ea typeface="+mj-ea"/>
                        </a:rPr>
                        <a:t>（走势、趋势）</a:t>
                      </a:r>
                      <a:endParaRPr lang="zh-CN" altLang="en-US" sz="1600" b="0" i="0" u="none" strike="noStrike">
                        <a:solidFill>
                          <a:srgbClr val="000000"/>
                        </a:solidFill>
                        <a:effectLst/>
                        <a:latin typeface="+mj-ea"/>
                        <a:ea typeface="+mj-ea"/>
                      </a:endParaRPr>
                    </a:p>
                  </a:txBody>
                  <a:tcPr marL="0" marR="0" marT="0" marB="0"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r>
              <a:tr h="814781">
                <a:tc>
                  <a:txBody>
                    <a:bodyPr/>
                    <a:lstStyle/>
                    <a:p>
                      <a:pPr algn="ctr"/>
                      <a:r>
                        <a:rPr lang="zh-CN" altLang="en-US" sz="1600" b="0" smtClean="0">
                          <a:latin typeface="+mj-ea"/>
                          <a:ea typeface="+mj-ea"/>
                        </a:rPr>
                        <a:t>频率分布</a:t>
                      </a:r>
                      <a:endParaRPr lang="en-US" altLang="zh-CN" sz="1600" b="0" smtClean="0">
                        <a:latin typeface="+mj-ea"/>
                        <a:ea typeface="+mj-ea"/>
                      </a:endParaRPr>
                    </a:p>
                    <a:p>
                      <a:pPr algn="ctr"/>
                      <a:r>
                        <a:rPr lang="zh-CN" altLang="en-US" sz="1600" b="0" smtClean="0">
                          <a:latin typeface="+mj-ea"/>
                          <a:ea typeface="+mj-ea"/>
                        </a:rPr>
                        <a:t>（数据频次）</a:t>
                      </a:r>
                      <a:endParaRPr lang="zh-CN" altLang="en-US" sz="1600" b="0">
                        <a:latin typeface="+mj-ea"/>
                        <a:ea typeface="+mj-ea"/>
                      </a:endParaRPr>
                    </a:p>
                  </a:txBody>
                  <a:tcPr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pPr algn="l"/>
                      <a:endParaRPr lang="zh-CN" altLang="en-US" sz="1600" b="0">
                        <a:latin typeface="+mj-ea"/>
                        <a:ea typeface="+mj-ea"/>
                      </a:endParaRPr>
                    </a:p>
                  </a:txBody>
                  <a:tcPr/>
                </a:tc>
              </a:tr>
              <a:tr h="814781">
                <a:tc>
                  <a:txBody>
                    <a:bodyPr/>
                    <a:lstStyle/>
                    <a:p>
                      <a:pPr algn="ctr"/>
                      <a:r>
                        <a:rPr lang="zh-CN" altLang="en-US" sz="1600" b="0" smtClean="0">
                          <a:latin typeface="+mj-ea"/>
                          <a:ea typeface="+mj-ea"/>
                        </a:rPr>
                        <a:t>相关性</a:t>
                      </a:r>
                      <a:endParaRPr lang="en-US" altLang="zh-CN" sz="1600" b="0" smtClean="0">
                        <a:latin typeface="+mj-ea"/>
                        <a:ea typeface="+mj-ea"/>
                      </a:endParaRPr>
                    </a:p>
                    <a:p>
                      <a:pPr algn="ctr"/>
                      <a:r>
                        <a:rPr lang="zh-CN" altLang="en-US" sz="1600" b="0" smtClean="0">
                          <a:latin typeface="+mj-ea"/>
                          <a:ea typeface="+mj-ea"/>
                        </a:rPr>
                        <a:t>（数据的关系）</a:t>
                      </a:r>
                      <a:endParaRPr lang="zh-CN" altLang="en-US" sz="1600" b="0">
                        <a:latin typeface="+mj-ea"/>
                        <a:ea typeface="+mj-ea"/>
                      </a:endParaRPr>
                    </a:p>
                  </a:txBody>
                  <a:tcPr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r>
              <a:tr h="583128">
                <a:tc>
                  <a:txBody>
                    <a:bodyPr/>
                    <a:lstStyle/>
                    <a:p>
                      <a:pPr algn="ctr"/>
                      <a:r>
                        <a:rPr lang="zh-CN" altLang="en-US" sz="1600" b="0" smtClean="0">
                          <a:latin typeface="+mj-ea"/>
                          <a:ea typeface="+mj-ea"/>
                        </a:rPr>
                        <a:t>多重数据比较</a:t>
                      </a:r>
                      <a:endParaRPr lang="zh-CN" altLang="en-US" sz="1600" b="0">
                        <a:latin typeface="+mj-ea"/>
                        <a:ea typeface="+mj-ea"/>
                      </a:endParaRPr>
                    </a:p>
                  </a:txBody>
                  <a:tcPr anchor="ct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c>
                  <a:txBody>
                    <a:bodyPr/>
                    <a:lstStyle/>
                    <a:p>
                      <a:endParaRPr lang="zh-CN" altLang="en-US" sz="1600" b="0">
                        <a:latin typeface="+mj-ea"/>
                        <a:ea typeface="+mj-ea"/>
                      </a:endParaRPr>
                    </a:p>
                  </a:txBody>
                  <a:tcPr/>
                </a:tc>
              </a:tr>
            </a:tbl>
          </a:graphicData>
        </a:graphic>
      </p:graphicFrame>
      <p:sp>
        <p:nvSpPr>
          <p:cNvPr id="5"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pSp>
        <p:nvGrpSpPr>
          <p:cNvPr id="8" name="组合 7"/>
          <p:cNvGrpSpPr/>
          <p:nvPr/>
        </p:nvGrpSpPr>
        <p:grpSpPr>
          <a:xfrm>
            <a:off x="2022067" y="2225191"/>
            <a:ext cx="6150253" cy="4127107"/>
            <a:chOff x="2022067" y="2225191"/>
            <a:chExt cx="6150253" cy="4127107"/>
          </a:xfrm>
        </p:grpSpPr>
        <p:pic>
          <p:nvPicPr>
            <p:cNvPr id="9" name="图片 8"/>
            <p:cNvPicPr>
              <a:picLocks noChangeAspect="1"/>
            </p:cNvPicPr>
            <p:nvPr/>
          </p:nvPicPr>
          <p:blipFill>
            <a:blip r:embed="rId2" cstate="print"/>
            <a:stretch>
              <a:fillRect/>
            </a:stretch>
          </p:blipFill>
          <p:spPr>
            <a:xfrm>
              <a:off x="2022067" y="2225191"/>
              <a:ext cx="720000" cy="668572"/>
            </a:xfrm>
            <a:prstGeom prst="rect">
              <a:avLst/>
            </a:prstGeom>
          </p:spPr>
        </p:pic>
        <p:pic>
          <p:nvPicPr>
            <p:cNvPr id="10" name="图片 9"/>
            <p:cNvPicPr>
              <a:picLocks noChangeAspect="1"/>
            </p:cNvPicPr>
            <p:nvPr/>
          </p:nvPicPr>
          <p:blipFill>
            <a:blip r:embed="rId3" cstate="print"/>
            <a:stretch>
              <a:fillRect/>
            </a:stretch>
          </p:blipFill>
          <p:spPr>
            <a:xfrm>
              <a:off x="3014533" y="2275210"/>
              <a:ext cx="720000" cy="640906"/>
            </a:xfrm>
            <a:prstGeom prst="rect">
              <a:avLst/>
            </a:prstGeom>
          </p:spPr>
        </p:pic>
        <p:pic>
          <p:nvPicPr>
            <p:cNvPr id="11" name="图片 10"/>
            <p:cNvPicPr>
              <a:picLocks noChangeAspect="1"/>
            </p:cNvPicPr>
            <p:nvPr/>
          </p:nvPicPr>
          <p:blipFill>
            <a:blip r:embed="rId4" cstate="print"/>
            <a:stretch>
              <a:fillRect/>
            </a:stretch>
          </p:blipFill>
          <p:spPr>
            <a:xfrm>
              <a:off x="2984321" y="5139170"/>
              <a:ext cx="720000" cy="644210"/>
            </a:xfrm>
            <a:prstGeom prst="rect">
              <a:avLst/>
            </a:prstGeom>
          </p:spPr>
        </p:pic>
        <p:pic>
          <p:nvPicPr>
            <p:cNvPr id="12" name="图片 11"/>
            <p:cNvPicPr>
              <a:picLocks noChangeAspect="1"/>
            </p:cNvPicPr>
            <p:nvPr/>
          </p:nvPicPr>
          <p:blipFill>
            <a:blip r:embed="rId4" cstate="print"/>
            <a:stretch>
              <a:fillRect/>
            </a:stretch>
          </p:blipFill>
          <p:spPr>
            <a:xfrm>
              <a:off x="3003144" y="4283917"/>
              <a:ext cx="720000" cy="644210"/>
            </a:xfrm>
            <a:prstGeom prst="rect">
              <a:avLst/>
            </a:prstGeom>
          </p:spPr>
        </p:pic>
        <p:pic>
          <p:nvPicPr>
            <p:cNvPr id="13" name="图片 12"/>
            <p:cNvPicPr>
              <a:picLocks noChangeAspect="1"/>
            </p:cNvPicPr>
            <p:nvPr/>
          </p:nvPicPr>
          <p:blipFill>
            <a:blip r:embed="rId4" cstate="print"/>
            <a:stretch>
              <a:fillRect/>
            </a:stretch>
          </p:blipFill>
          <p:spPr>
            <a:xfrm>
              <a:off x="3003144" y="3612358"/>
              <a:ext cx="720000" cy="644210"/>
            </a:xfrm>
            <a:prstGeom prst="rect">
              <a:avLst/>
            </a:prstGeom>
          </p:spPr>
        </p:pic>
        <p:pic>
          <p:nvPicPr>
            <p:cNvPr id="14" name="图片 13"/>
            <p:cNvPicPr>
              <a:picLocks noChangeAspect="1"/>
            </p:cNvPicPr>
            <p:nvPr/>
          </p:nvPicPr>
          <p:blipFill>
            <a:blip r:embed="rId4" cstate="print"/>
            <a:stretch>
              <a:fillRect/>
            </a:stretch>
          </p:blipFill>
          <p:spPr>
            <a:xfrm>
              <a:off x="3003144" y="2930042"/>
              <a:ext cx="720000" cy="644210"/>
            </a:xfrm>
            <a:prstGeom prst="rect">
              <a:avLst/>
            </a:prstGeom>
          </p:spPr>
        </p:pic>
        <p:pic>
          <p:nvPicPr>
            <p:cNvPr id="15" name="图片 14"/>
            <p:cNvPicPr>
              <a:picLocks noChangeAspect="1"/>
            </p:cNvPicPr>
            <p:nvPr/>
          </p:nvPicPr>
          <p:blipFill>
            <a:blip r:embed="rId5" cstate="print"/>
            <a:stretch>
              <a:fillRect/>
            </a:stretch>
          </p:blipFill>
          <p:spPr>
            <a:xfrm>
              <a:off x="4057706" y="2288290"/>
              <a:ext cx="720000" cy="564646"/>
            </a:xfrm>
            <a:prstGeom prst="rect">
              <a:avLst/>
            </a:prstGeom>
          </p:spPr>
        </p:pic>
        <p:pic>
          <p:nvPicPr>
            <p:cNvPr id="16" name="图片 15"/>
            <p:cNvPicPr>
              <a:picLocks noChangeAspect="1"/>
            </p:cNvPicPr>
            <p:nvPr/>
          </p:nvPicPr>
          <p:blipFill>
            <a:blip r:embed="rId6" cstate="print"/>
            <a:stretch>
              <a:fillRect/>
            </a:stretch>
          </p:blipFill>
          <p:spPr>
            <a:xfrm>
              <a:off x="4057707" y="2900467"/>
              <a:ext cx="720000" cy="582134"/>
            </a:xfrm>
            <a:prstGeom prst="rect">
              <a:avLst/>
            </a:prstGeom>
          </p:spPr>
        </p:pic>
        <p:pic>
          <p:nvPicPr>
            <p:cNvPr id="17" name="图片 16"/>
            <p:cNvPicPr>
              <a:picLocks noChangeAspect="1"/>
            </p:cNvPicPr>
            <p:nvPr/>
          </p:nvPicPr>
          <p:blipFill>
            <a:blip r:embed="rId6" cstate="print"/>
            <a:stretch>
              <a:fillRect/>
            </a:stretch>
          </p:blipFill>
          <p:spPr>
            <a:xfrm>
              <a:off x="4057706" y="4314955"/>
              <a:ext cx="720000" cy="582134"/>
            </a:xfrm>
            <a:prstGeom prst="rect">
              <a:avLst/>
            </a:prstGeom>
          </p:spPr>
        </p:pic>
        <p:pic>
          <p:nvPicPr>
            <p:cNvPr id="18" name="图片 17"/>
            <p:cNvPicPr>
              <a:picLocks noChangeAspect="1"/>
            </p:cNvPicPr>
            <p:nvPr/>
          </p:nvPicPr>
          <p:blipFill>
            <a:blip r:embed="rId7" cstate="print"/>
            <a:stretch>
              <a:fillRect/>
            </a:stretch>
          </p:blipFill>
          <p:spPr>
            <a:xfrm>
              <a:off x="5234229" y="3598847"/>
              <a:ext cx="720000" cy="585971"/>
            </a:xfrm>
            <a:prstGeom prst="rect">
              <a:avLst/>
            </a:prstGeom>
          </p:spPr>
        </p:pic>
        <p:pic>
          <p:nvPicPr>
            <p:cNvPr id="19" name="图片 18"/>
            <p:cNvPicPr>
              <a:picLocks noChangeAspect="1"/>
            </p:cNvPicPr>
            <p:nvPr/>
          </p:nvPicPr>
          <p:blipFill>
            <a:blip r:embed="rId7" cstate="print"/>
            <a:stretch>
              <a:fillRect/>
            </a:stretch>
          </p:blipFill>
          <p:spPr>
            <a:xfrm>
              <a:off x="5234229" y="4293096"/>
              <a:ext cx="720000" cy="552919"/>
            </a:xfrm>
            <a:prstGeom prst="rect">
              <a:avLst/>
            </a:prstGeom>
          </p:spPr>
        </p:pic>
        <p:pic>
          <p:nvPicPr>
            <p:cNvPr id="20" name="图片 19"/>
            <p:cNvPicPr>
              <a:picLocks noChangeAspect="1"/>
            </p:cNvPicPr>
            <p:nvPr/>
          </p:nvPicPr>
          <p:blipFill>
            <a:blip r:embed="rId8" cstate="print"/>
            <a:stretch>
              <a:fillRect/>
            </a:stretch>
          </p:blipFill>
          <p:spPr>
            <a:xfrm>
              <a:off x="6300192" y="2924944"/>
              <a:ext cx="720000" cy="615507"/>
            </a:xfrm>
            <a:prstGeom prst="rect">
              <a:avLst/>
            </a:prstGeom>
          </p:spPr>
        </p:pic>
        <p:pic>
          <p:nvPicPr>
            <p:cNvPr id="22" name="图片 21"/>
            <p:cNvPicPr>
              <a:picLocks noChangeAspect="1"/>
            </p:cNvPicPr>
            <p:nvPr/>
          </p:nvPicPr>
          <p:blipFill>
            <a:blip r:embed="rId9" cstate="print"/>
            <a:stretch>
              <a:fillRect/>
            </a:stretch>
          </p:blipFill>
          <p:spPr>
            <a:xfrm>
              <a:off x="7452320" y="2275211"/>
              <a:ext cx="720000" cy="620307"/>
            </a:xfrm>
            <a:prstGeom prst="rect">
              <a:avLst/>
            </a:prstGeom>
          </p:spPr>
        </p:pic>
        <p:pic>
          <p:nvPicPr>
            <p:cNvPr id="23" name="图片 22"/>
            <p:cNvPicPr>
              <a:picLocks noChangeAspect="1"/>
            </p:cNvPicPr>
            <p:nvPr/>
          </p:nvPicPr>
          <p:blipFill>
            <a:blip r:embed="rId10" cstate="print"/>
            <a:stretch>
              <a:fillRect/>
            </a:stretch>
          </p:blipFill>
          <p:spPr>
            <a:xfrm>
              <a:off x="7433096" y="3612358"/>
              <a:ext cx="720000" cy="572461"/>
            </a:xfrm>
            <a:prstGeom prst="rect">
              <a:avLst/>
            </a:prstGeom>
          </p:spPr>
        </p:pic>
        <p:pic>
          <p:nvPicPr>
            <p:cNvPr id="24" name="图片 23"/>
            <p:cNvPicPr>
              <a:picLocks noChangeAspect="1"/>
            </p:cNvPicPr>
            <p:nvPr/>
          </p:nvPicPr>
          <p:blipFill>
            <a:blip r:embed="rId11" cstate="print"/>
            <a:stretch>
              <a:fillRect/>
            </a:stretch>
          </p:blipFill>
          <p:spPr>
            <a:xfrm>
              <a:off x="7452320" y="5139170"/>
              <a:ext cx="720000" cy="644210"/>
            </a:xfrm>
            <a:prstGeom prst="rect">
              <a:avLst/>
            </a:prstGeom>
          </p:spPr>
        </p:pic>
        <p:pic>
          <p:nvPicPr>
            <p:cNvPr id="25" name="图片 24"/>
            <p:cNvPicPr>
              <a:picLocks noChangeAspect="1"/>
            </p:cNvPicPr>
            <p:nvPr/>
          </p:nvPicPr>
          <p:blipFill>
            <a:blip r:embed="rId12" cstate="print"/>
            <a:stretch>
              <a:fillRect/>
            </a:stretch>
          </p:blipFill>
          <p:spPr>
            <a:xfrm>
              <a:off x="7433096" y="5915054"/>
              <a:ext cx="720000" cy="437244"/>
            </a:xfrm>
            <a:prstGeom prst="rect">
              <a:avLst/>
            </a:prstGeom>
          </p:spPr>
        </p:pic>
        <p:pic>
          <p:nvPicPr>
            <p:cNvPr id="3075" name="Picture 3"/>
            <p:cNvPicPr>
              <a:picLocks noChangeAspect="1" noChangeArrowheads="1"/>
            </p:cNvPicPr>
            <p:nvPr/>
          </p:nvPicPr>
          <p:blipFill>
            <a:blip r:embed="rId13" cstate="print">
              <a:extLst>
                <a:ext uri="{BEBA8EAE-BF5A-486C-A8C5-ECC9F3942E4B}">
                  <a14:imgProps xmlns:a14="http://schemas.microsoft.com/office/drawing/2010/main" xmlns="">
                    <a14:imgLayer r:embed="rId14">
                      <a14:imgEffect>
                        <a14:sharpenSoften amount="-50000"/>
                      </a14:imgEffect>
                      <a14:imgEffect>
                        <a14:brightnessContrast bright="40000" contrast="-40000"/>
                      </a14:imgEffect>
                    </a14:imgLayer>
                  </a14:imgProps>
                </a:ext>
                <a:ext uri="{28A0092B-C50C-407E-A947-70E740481C1C}">
                  <a14:useLocalDpi xmlns:a14="http://schemas.microsoft.com/office/drawing/2010/main" xmlns="" val="0"/>
                </a:ext>
              </a:extLst>
            </a:blip>
            <a:srcRect/>
            <a:stretch>
              <a:fillRect/>
            </a:stretch>
          </p:blipFill>
          <p:spPr bwMode="auto">
            <a:xfrm>
              <a:off x="4057707" y="5269461"/>
              <a:ext cx="720000" cy="3836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15" cstate="print">
              <a:extLst>
                <a:ext uri="{BEBA8EAE-BF5A-486C-A8C5-ECC9F3942E4B}">
                  <a14:imgProps xmlns:a14="http://schemas.microsoft.com/office/drawing/2010/main" xmlns="">
                    <a14:imgLayer r:embed="rId16">
                      <a14:imgEffect>
                        <a14:sharpenSoften amount="-50000"/>
                      </a14:imgEffect>
                      <a14:imgEffect>
                        <a14:brightnessContrast bright="40000" contrast="-20000"/>
                      </a14:imgEffect>
                    </a14:imgLayer>
                  </a14:imgProps>
                </a:ext>
                <a:ext uri="{28A0092B-C50C-407E-A947-70E740481C1C}">
                  <a14:useLocalDpi xmlns:a14="http://schemas.microsoft.com/office/drawing/2010/main" xmlns="" val="0"/>
                </a:ext>
              </a:extLst>
            </a:blip>
            <a:srcRect/>
            <a:stretch>
              <a:fillRect/>
            </a:stretch>
          </p:blipFill>
          <p:spPr bwMode="auto">
            <a:xfrm>
              <a:off x="7452320" y="3005693"/>
              <a:ext cx="720000" cy="423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181629832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图表制作五步法</a:t>
            </a:r>
            <a:endParaRPr lang="zh-CN" altLang="en-US"/>
          </a:p>
        </p:txBody>
      </p:sp>
      <p:sp>
        <p:nvSpPr>
          <p:cNvPr id="5"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aphicFrame>
        <p:nvGraphicFramePr>
          <p:cNvPr id="9" name="内容占位符 8"/>
          <p:cNvGraphicFramePr>
            <a:graphicFrameLocks noGrp="1"/>
          </p:cNvGraphicFramePr>
          <p:nvPr>
            <p:ph idx="1"/>
            <p:extLst>
              <p:ext uri="{D42A27DB-BD31-4B8C-83A1-F6EECF244321}">
                <p14:modId xmlns:p14="http://schemas.microsoft.com/office/powerpoint/2010/main" xmlns="" val="2715424952"/>
              </p:ext>
            </p:extLst>
          </p:nvPr>
        </p:nvGraphicFramePr>
        <p:xfrm>
          <a:off x="1539280" y="1495412"/>
          <a:ext cx="2386608" cy="5040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组合 22"/>
          <p:cNvGrpSpPr/>
          <p:nvPr/>
        </p:nvGrpSpPr>
        <p:grpSpPr>
          <a:xfrm>
            <a:off x="1331640" y="1412776"/>
            <a:ext cx="387660" cy="4752528"/>
            <a:chOff x="2062064" y="1268908"/>
            <a:chExt cx="387660" cy="4752528"/>
          </a:xfrm>
        </p:grpSpPr>
        <p:sp>
          <p:nvSpPr>
            <p:cNvPr id="10" name="椭圆 9"/>
            <p:cNvSpPr/>
            <p:nvPr/>
          </p:nvSpPr>
          <p:spPr>
            <a:xfrm>
              <a:off x="2089684" y="1268908"/>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mtClean="0"/>
                <a:t>1</a:t>
              </a:r>
              <a:endParaRPr lang="zh-CN" altLang="en-US"/>
            </a:p>
          </p:txBody>
        </p:sp>
        <p:sp>
          <p:nvSpPr>
            <p:cNvPr id="13" name="椭圆 12"/>
            <p:cNvSpPr/>
            <p:nvPr/>
          </p:nvSpPr>
          <p:spPr>
            <a:xfrm>
              <a:off x="2089684" y="5661396"/>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5</a:t>
              </a:r>
              <a:endParaRPr lang="zh-CN" altLang="en-US"/>
            </a:p>
          </p:txBody>
        </p:sp>
        <p:sp>
          <p:nvSpPr>
            <p:cNvPr id="14" name="椭圆 13"/>
            <p:cNvSpPr/>
            <p:nvPr/>
          </p:nvSpPr>
          <p:spPr>
            <a:xfrm>
              <a:off x="2089684" y="4581276"/>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4</a:t>
              </a:r>
              <a:endParaRPr lang="zh-CN" altLang="en-US"/>
            </a:p>
          </p:txBody>
        </p:sp>
        <p:sp>
          <p:nvSpPr>
            <p:cNvPr id="15" name="椭圆 14"/>
            <p:cNvSpPr/>
            <p:nvPr/>
          </p:nvSpPr>
          <p:spPr>
            <a:xfrm>
              <a:off x="2062064" y="3511661"/>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3</a:t>
              </a:r>
              <a:endParaRPr lang="zh-CN" altLang="en-US"/>
            </a:p>
          </p:txBody>
        </p:sp>
        <p:sp>
          <p:nvSpPr>
            <p:cNvPr id="16" name="椭圆 15"/>
            <p:cNvSpPr/>
            <p:nvPr/>
          </p:nvSpPr>
          <p:spPr>
            <a:xfrm>
              <a:off x="2089684" y="2337421"/>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a:t>2</a:t>
              </a:r>
              <a:endParaRPr lang="zh-CN" altLang="en-US"/>
            </a:p>
          </p:txBody>
        </p:sp>
      </p:grpSp>
      <p:grpSp>
        <p:nvGrpSpPr>
          <p:cNvPr id="22" name="组合 21"/>
          <p:cNvGrpSpPr/>
          <p:nvPr/>
        </p:nvGrpSpPr>
        <p:grpSpPr>
          <a:xfrm>
            <a:off x="5474060" y="1341015"/>
            <a:ext cx="2386608" cy="5184329"/>
            <a:chOff x="5474060" y="1268908"/>
            <a:chExt cx="2386608" cy="5184329"/>
          </a:xfrm>
        </p:grpSpPr>
        <p:graphicFrame>
          <p:nvGraphicFramePr>
            <p:cNvPr id="11" name="内容占位符 8"/>
            <p:cNvGraphicFramePr>
              <a:graphicFrameLocks/>
            </p:cNvGraphicFramePr>
            <p:nvPr>
              <p:extLst>
                <p:ext uri="{D42A27DB-BD31-4B8C-83A1-F6EECF244321}">
                  <p14:modId xmlns:p14="http://schemas.microsoft.com/office/powerpoint/2010/main" xmlns="" val="2212596104"/>
                </p:ext>
              </p:extLst>
            </p:nvPr>
          </p:nvGraphicFramePr>
          <p:xfrm>
            <a:off x="5474060" y="1412924"/>
            <a:ext cx="2386608" cy="50403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椭圆 16"/>
            <p:cNvSpPr/>
            <p:nvPr/>
          </p:nvSpPr>
          <p:spPr>
            <a:xfrm>
              <a:off x="5861720" y="1268908"/>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smtClean="0"/>
                <a:t>1</a:t>
              </a:r>
              <a:endParaRPr lang="zh-CN" altLang="en-US" sz="1400"/>
            </a:p>
          </p:txBody>
        </p:sp>
        <p:sp>
          <p:nvSpPr>
            <p:cNvPr id="18" name="椭圆 17"/>
            <p:cNvSpPr/>
            <p:nvPr/>
          </p:nvSpPr>
          <p:spPr>
            <a:xfrm>
              <a:off x="5861720" y="5661396"/>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t>5</a:t>
              </a:r>
              <a:endParaRPr lang="zh-CN" altLang="en-US" sz="1400"/>
            </a:p>
          </p:txBody>
        </p:sp>
        <p:sp>
          <p:nvSpPr>
            <p:cNvPr id="19" name="椭圆 18"/>
            <p:cNvSpPr/>
            <p:nvPr/>
          </p:nvSpPr>
          <p:spPr>
            <a:xfrm>
              <a:off x="5861720" y="4581276"/>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t>4</a:t>
              </a:r>
              <a:endParaRPr lang="zh-CN" altLang="en-US" sz="1400"/>
            </a:p>
          </p:txBody>
        </p:sp>
        <p:sp>
          <p:nvSpPr>
            <p:cNvPr id="20" name="椭圆 19"/>
            <p:cNvSpPr/>
            <p:nvPr/>
          </p:nvSpPr>
          <p:spPr>
            <a:xfrm>
              <a:off x="5834100" y="3511661"/>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t>3</a:t>
              </a:r>
              <a:endParaRPr lang="zh-CN" altLang="en-US" sz="1400"/>
            </a:p>
          </p:txBody>
        </p:sp>
        <p:sp>
          <p:nvSpPr>
            <p:cNvPr id="21" name="椭圆 20"/>
            <p:cNvSpPr/>
            <p:nvPr/>
          </p:nvSpPr>
          <p:spPr>
            <a:xfrm>
              <a:off x="5861720" y="2337421"/>
              <a:ext cx="360040" cy="36004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1400"/>
                <a:t>2</a:t>
              </a:r>
              <a:endParaRPr lang="zh-CN" altLang="en-US" sz="1400"/>
            </a:p>
          </p:txBody>
        </p:sp>
      </p:grpSp>
      <p:sp>
        <p:nvSpPr>
          <p:cNvPr id="12" name="右箭头 11"/>
          <p:cNvSpPr/>
          <p:nvPr/>
        </p:nvSpPr>
        <p:spPr>
          <a:xfrm>
            <a:off x="3779912" y="3429000"/>
            <a:ext cx="1440160" cy="79208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xmlns="" val="19811675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常用表格</a:t>
            </a:r>
            <a:r>
              <a:rPr lang="en-US" altLang="zh-CN" smtClean="0"/>
              <a:t>&amp;</a:t>
            </a:r>
            <a:r>
              <a:rPr lang="zh-CN" altLang="en-US" smtClean="0"/>
              <a:t>图表展示</a:t>
            </a:r>
            <a:endParaRPr lang="zh-CN" altLang="en-US"/>
          </a:p>
        </p:txBody>
      </p:sp>
      <p:sp>
        <p:nvSpPr>
          <p:cNvPr id="5" name="内容占位符 2"/>
          <p:cNvSpPr txBox="1">
            <a:spLocks/>
          </p:cNvSpPr>
          <p:nvPr/>
        </p:nvSpPr>
        <p:spPr>
          <a:xfrm>
            <a:off x="457200" y="1412776"/>
            <a:ext cx="7620000" cy="5040560"/>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j-ea"/>
                <a:ea typeface="+mj-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j-ea"/>
                <a:ea typeface="+mj-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j-ea"/>
                <a:ea typeface="+mj-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zh-CN" altLang="en-US" kern="0" smtClean="0">
                <a:solidFill>
                  <a:srgbClr val="000000"/>
                </a:solidFill>
              </a:rPr>
              <a:t>让图表“五脏俱全”</a:t>
            </a:r>
            <a:endParaRPr lang="en-US" altLang="zh-CN" kern="0" smtClean="0">
              <a:solidFill>
                <a:srgbClr val="000000"/>
              </a:solidFill>
            </a:endParaRPr>
          </a:p>
          <a:p>
            <a:endParaRPr lang="zh-CN" altLang="en-US"/>
          </a:p>
        </p:txBody>
      </p:sp>
      <p:pic>
        <p:nvPicPr>
          <p:cNvPr id="6" name="Picture 3"/>
          <p:cNvPicPr>
            <a:picLocks noChangeAspect="1" noChangeArrowheads="1"/>
          </p:cNvPicPr>
          <p:nvPr/>
        </p:nvPicPr>
        <p:blipFill>
          <a:blip r:embed="rId2" cstate="print"/>
          <a:srcRect/>
          <a:stretch>
            <a:fillRect/>
          </a:stretch>
        </p:blipFill>
        <p:spPr bwMode="auto">
          <a:xfrm>
            <a:off x="519084" y="2673363"/>
            <a:ext cx="3946685" cy="2470149"/>
          </a:xfrm>
          <a:prstGeom prst="rect">
            <a:avLst/>
          </a:prstGeom>
          <a:noFill/>
          <a:ln w="9525">
            <a:noFill/>
            <a:miter lim="800000"/>
            <a:headEnd/>
            <a:tailEnd/>
          </a:ln>
          <a:effectLst/>
        </p:spPr>
      </p:pic>
      <p:sp>
        <p:nvSpPr>
          <p:cNvPr id="8" name="矩形 7"/>
          <p:cNvSpPr/>
          <p:nvPr/>
        </p:nvSpPr>
        <p:spPr bwMode="auto">
          <a:xfrm>
            <a:off x="500034" y="1928802"/>
            <a:ext cx="4000528" cy="4000528"/>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3" name="TextBox 12"/>
          <p:cNvSpPr txBox="1"/>
          <p:nvPr/>
        </p:nvSpPr>
        <p:spPr>
          <a:xfrm>
            <a:off x="4214810" y="1643050"/>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grpSp>
        <p:nvGrpSpPr>
          <p:cNvPr id="3" name="组合 2"/>
          <p:cNvGrpSpPr/>
          <p:nvPr/>
        </p:nvGrpSpPr>
        <p:grpSpPr>
          <a:xfrm>
            <a:off x="4643438" y="1928802"/>
            <a:ext cx="4143404" cy="4000528"/>
            <a:chOff x="4643438" y="1928802"/>
            <a:chExt cx="4143404" cy="4000528"/>
          </a:xfrm>
        </p:grpSpPr>
        <p:pic>
          <p:nvPicPr>
            <p:cNvPr id="7" name="Picture 4"/>
            <p:cNvPicPr>
              <a:picLocks noChangeAspect="1" noChangeArrowheads="1"/>
            </p:cNvPicPr>
            <p:nvPr/>
          </p:nvPicPr>
          <p:blipFill>
            <a:blip r:embed="rId3" cstate="print"/>
            <a:srcRect/>
            <a:stretch>
              <a:fillRect/>
            </a:stretch>
          </p:blipFill>
          <p:spPr bwMode="auto">
            <a:xfrm>
              <a:off x="4714876" y="2744801"/>
              <a:ext cx="3881684" cy="2333312"/>
            </a:xfrm>
            <a:prstGeom prst="rect">
              <a:avLst/>
            </a:prstGeom>
            <a:noFill/>
            <a:ln w="9525">
              <a:noFill/>
              <a:miter lim="800000"/>
              <a:headEnd/>
              <a:tailEnd/>
            </a:ln>
            <a:effectLst/>
          </p:spPr>
        </p:pic>
        <p:sp>
          <p:nvSpPr>
            <p:cNvPr id="9" name="矩形 8"/>
            <p:cNvSpPr/>
            <p:nvPr/>
          </p:nvSpPr>
          <p:spPr bwMode="auto">
            <a:xfrm>
              <a:off x="4643438" y="1928802"/>
              <a:ext cx="4000528" cy="4000528"/>
            </a:xfrm>
            <a:prstGeom prst="rect">
              <a:avLst/>
            </a:prstGeom>
            <a:noFill/>
            <a:ln w="9525"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0" name="TextBox 9"/>
            <p:cNvSpPr txBox="1"/>
            <p:nvPr/>
          </p:nvSpPr>
          <p:spPr>
            <a:xfrm>
              <a:off x="4724401" y="2143116"/>
              <a:ext cx="2438488" cy="307777"/>
            </a:xfrm>
            <a:prstGeom prst="rect">
              <a:avLst/>
            </a:prstGeom>
            <a:noFill/>
          </p:spPr>
          <p:txBody>
            <a:bodyPr wrap="none" rtlCol="0">
              <a:spAutoFit/>
            </a:bodyPr>
            <a:lstStyle/>
            <a:p>
              <a:r>
                <a:rPr lang="en-US" altLang="zh-CN" sz="1400" b="1" dirty="0" smtClean="0">
                  <a:solidFill>
                    <a:srgbClr val="000000"/>
                  </a:solidFill>
                </a:rPr>
                <a:t>2010</a:t>
              </a:r>
              <a:r>
                <a:rPr lang="zh-CN" altLang="en-US" sz="1400" b="1" dirty="0" smtClean="0">
                  <a:solidFill>
                    <a:srgbClr val="000000"/>
                  </a:solidFill>
                </a:rPr>
                <a:t>年</a:t>
              </a:r>
              <a:r>
                <a:rPr lang="en-US" altLang="zh-CN" sz="1400" b="1" dirty="0" smtClean="0">
                  <a:solidFill>
                    <a:srgbClr val="000000"/>
                  </a:solidFill>
                </a:rPr>
                <a:t>XX</a:t>
              </a:r>
              <a:r>
                <a:rPr lang="zh-CN" altLang="en-US" sz="1400" b="1" dirty="0" smtClean="0">
                  <a:solidFill>
                    <a:srgbClr val="000000"/>
                  </a:solidFill>
                </a:rPr>
                <a:t>公司产品销售情况</a:t>
              </a:r>
              <a:endParaRPr lang="zh-CN" altLang="en-US" sz="1400" b="1" dirty="0">
                <a:solidFill>
                  <a:srgbClr val="000000"/>
                </a:solidFill>
              </a:endParaRPr>
            </a:p>
          </p:txBody>
        </p:sp>
        <p:sp>
          <p:nvSpPr>
            <p:cNvPr id="11" name="TextBox 10"/>
            <p:cNvSpPr txBox="1"/>
            <p:nvPr/>
          </p:nvSpPr>
          <p:spPr>
            <a:xfrm>
              <a:off x="4643438" y="2500306"/>
              <a:ext cx="1210588" cy="246221"/>
            </a:xfrm>
            <a:prstGeom prst="rect">
              <a:avLst/>
            </a:prstGeom>
            <a:noFill/>
          </p:spPr>
          <p:txBody>
            <a:bodyPr wrap="none" rtlCol="0">
              <a:spAutoFit/>
            </a:bodyPr>
            <a:lstStyle/>
            <a:p>
              <a:r>
                <a:rPr lang="zh-CN" altLang="en-US" sz="1000" dirty="0" smtClean="0">
                  <a:solidFill>
                    <a:srgbClr val="000000"/>
                  </a:solidFill>
                </a:rPr>
                <a:t>（单位：百万元）</a:t>
              </a:r>
              <a:endParaRPr lang="zh-CN" altLang="en-US" sz="1000" dirty="0">
                <a:solidFill>
                  <a:srgbClr val="000000"/>
                </a:solidFill>
              </a:endParaRPr>
            </a:p>
          </p:txBody>
        </p:sp>
        <p:sp>
          <p:nvSpPr>
            <p:cNvPr id="12" name="TextBox 11"/>
            <p:cNvSpPr txBox="1"/>
            <p:nvPr/>
          </p:nvSpPr>
          <p:spPr>
            <a:xfrm>
              <a:off x="4786314" y="5143512"/>
              <a:ext cx="2499402" cy="553998"/>
            </a:xfrm>
            <a:prstGeom prst="rect">
              <a:avLst/>
            </a:prstGeom>
            <a:noFill/>
          </p:spPr>
          <p:txBody>
            <a:bodyPr wrap="none" rtlCol="0">
              <a:spAutoFit/>
            </a:bodyPr>
            <a:lstStyle/>
            <a:p>
              <a:r>
                <a:rPr lang="zh-CN" altLang="en-US" sz="1000" dirty="0" smtClean="0">
                  <a:solidFill>
                    <a:srgbClr val="000000"/>
                  </a:solidFill>
                </a:rPr>
                <a:t>*第三季度品牌</a:t>
              </a:r>
              <a:r>
                <a:rPr lang="en-US" altLang="zh-CN" sz="1000" dirty="0" smtClean="0">
                  <a:solidFill>
                    <a:srgbClr val="000000"/>
                  </a:solidFill>
                </a:rPr>
                <a:t>A</a:t>
              </a:r>
              <a:r>
                <a:rPr lang="zh-CN" altLang="en-US" sz="1000" dirty="0" smtClean="0">
                  <a:solidFill>
                    <a:srgbClr val="000000"/>
                  </a:solidFill>
                </a:rPr>
                <a:t>的产品包装发现有毒物质</a:t>
              </a:r>
              <a:endParaRPr lang="en-US" altLang="zh-CN" sz="1000" dirty="0" smtClean="0">
                <a:solidFill>
                  <a:srgbClr val="000000"/>
                </a:solidFill>
              </a:endParaRPr>
            </a:p>
            <a:p>
              <a:endParaRPr lang="en-US" altLang="zh-CN" sz="1000" dirty="0" smtClean="0">
                <a:solidFill>
                  <a:srgbClr val="000000"/>
                </a:solidFill>
              </a:endParaRPr>
            </a:p>
            <a:p>
              <a:r>
                <a:rPr lang="zh-CN" altLang="en-US" sz="1000" dirty="0" smtClean="0">
                  <a:solidFill>
                    <a:srgbClr val="000000"/>
                  </a:solidFill>
                </a:rPr>
                <a:t>*资料来源：</a:t>
              </a:r>
              <a:r>
                <a:rPr lang="en-US" altLang="zh-CN" sz="1000" dirty="0" smtClean="0">
                  <a:solidFill>
                    <a:srgbClr val="000000"/>
                  </a:solidFill>
                </a:rPr>
                <a:t>XX</a:t>
              </a:r>
              <a:r>
                <a:rPr lang="zh-CN" altLang="en-US" sz="1000" dirty="0" smtClean="0">
                  <a:solidFill>
                    <a:srgbClr val="000000"/>
                  </a:solidFill>
                </a:rPr>
                <a:t>调研公司</a:t>
              </a:r>
              <a:endParaRPr lang="zh-CN" altLang="en-US" sz="1000" dirty="0">
                <a:solidFill>
                  <a:srgbClr val="000000"/>
                </a:solidFill>
              </a:endParaRPr>
            </a:p>
          </p:txBody>
        </p:sp>
        <p:sp>
          <p:nvSpPr>
            <p:cNvPr id="14" name="圆角矩形 13"/>
            <p:cNvSpPr/>
            <p:nvPr/>
          </p:nvSpPr>
          <p:spPr bwMode="auto">
            <a:xfrm>
              <a:off x="4714876" y="2090728"/>
              <a:ext cx="2786082" cy="357190"/>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5" name="圆角矩形 14"/>
            <p:cNvSpPr/>
            <p:nvPr/>
          </p:nvSpPr>
          <p:spPr bwMode="auto">
            <a:xfrm>
              <a:off x="4714876" y="2500306"/>
              <a:ext cx="1000132" cy="28575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6" name="圆角矩形 15"/>
            <p:cNvSpPr/>
            <p:nvPr/>
          </p:nvSpPr>
          <p:spPr bwMode="auto">
            <a:xfrm>
              <a:off x="8020074" y="3686177"/>
              <a:ext cx="581028" cy="4191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7" name="圆角矩形 16"/>
            <p:cNvSpPr/>
            <p:nvPr/>
          </p:nvSpPr>
          <p:spPr bwMode="auto">
            <a:xfrm>
              <a:off x="4786314" y="5133987"/>
              <a:ext cx="2500330" cy="5715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charset="0"/>
              </a:endParaRPr>
            </a:p>
          </p:txBody>
        </p:sp>
        <p:sp>
          <p:nvSpPr>
            <p:cNvPr id="18" name="TextBox 17"/>
            <p:cNvSpPr txBox="1"/>
            <p:nvPr/>
          </p:nvSpPr>
          <p:spPr>
            <a:xfrm>
              <a:off x="7358082" y="5143512"/>
              <a:ext cx="1428760" cy="707886"/>
            </a:xfrm>
            <a:prstGeom prst="rect">
              <a:avLst/>
            </a:prstGeom>
            <a:noFill/>
          </p:spPr>
          <p:txBody>
            <a:bodyPr wrap="square" rtlCol="0">
              <a:spAutoFit/>
            </a:bodyPr>
            <a:lstStyle/>
            <a:p>
              <a:r>
                <a:rPr lang="zh-CN" altLang="en-US" sz="1000" dirty="0" smtClean="0">
                  <a:solidFill>
                    <a:srgbClr val="000000"/>
                  </a:solidFill>
                </a:rPr>
                <a:t>注脚：便于读者理解</a:t>
              </a:r>
              <a:endParaRPr lang="en-US" altLang="zh-CN" sz="1000" dirty="0" smtClean="0">
                <a:solidFill>
                  <a:srgbClr val="000000"/>
                </a:solidFill>
              </a:endParaRPr>
            </a:p>
            <a:p>
              <a:endParaRPr lang="en-US" altLang="zh-CN" sz="1000" dirty="0" smtClean="0">
                <a:solidFill>
                  <a:srgbClr val="000000"/>
                </a:solidFill>
              </a:endParaRPr>
            </a:p>
            <a:p>
              <a:r>
                <a:rPr lang="zh-CN" altLang="en-US" sz="1000" dirty="0" smtClean="0">
                  <a:solidFill>
                    <a:srgbClr val="000000"/>
                  </a:solidFill>
                </a:rPr>
                <a:t>资料来源：增强数据可信度</a:t>
              </a:r>
              <a:endParaRPr lang="zh-CN" altLang="en-US" sz="1000" dirty="0">
                <a:solidFill>
                  <a:srgbClr val="000000"/>
                </a:solidFill>
              </a:endParaRPr>
            </a:p>
          </p:txBody>
        </p:sp>
      </p:grpSp>
      <p:sp>
        <p:nvSpPr>
          <p:cNvPr id="21"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165938345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smtClean="0">
                <a:solidFill>
                  <a:srgbClr val="000000"/>
                </a:solidFill>
              </a:rPr>
              <a:t>数据条</a:t>
            </a:r>
            <a:r>
              <a:rPr lang="en-US" altLang="zh-CN" kern="0" smtClean="0">
                <a:solidFill>
                  <a:srgbClr val="000000"/>
                </a:solidFill>
              </a:rPr>
              <a:t>&amp;</a:t>
            </a:r>
            <a:r>
              <a:rPr lang="zh-CN" altLang="en-US" kern="0" smtClean="0">
                <a:solidFill>
                  <a:srgbClr val="000000"/>
                </a:solidFill>
              </a:rPr>
              <a:t>图标集</a:t>
            </a:r>
            <a:endParaRPr lang="zh-CN" altLang="en-US"/>
          </a:p>
        </p:txBody>
      </p:sp>
      <p:pic>
        <p:nvPicPr>
          <p:cNvPr id="6" name="图片 5" descr="20120121143045531.png"/>
          <p:cNvPicPr>
            <a:picLocks noChangeAspect="1"/>
          </p:cNvPicPr>
          <p:nvPr/>
        </p:nvPicPr>
        <p:blipFill>
          <a:blip r:embed="rId2" cstate="print"/>
          <a:stretch>
            <a:fillRect/>
          </a:stretch>
        </p:blipFill>
        <p:spPr>
          <a:xfrm>
            <a:off x="4572000" y="1357460"/>
            <a:ext cx="4214842" cy="3541813"/>
          </a:xfrm>
          <a:prstGeom prst="rect">
            <a:avLst/>
          </a:prstGeom>
        </p:spPr>
        <p:style>
          <a:lnRef idx="2">
            <a:schemeClr val="accent3">
              <a:shade val="50000"/>
            </a:schemeClr>
          </a:lnRef>
          <a:fillRef idx="1">
            <a:schemeClr val="accent3"/>
          </a:fillRef>
          <a:effectRef idx="0">
            <a:schemeClr val="accent3"/>
          </a:effectRef>
          <a:fontRef idx="minor">
            <a:schemeClr val="lt1"/>
          </a:fontRef>
        </p:style>
      </p:pic>
      <p:pic>
        <p:nvPicPr>
          <p:cNvPr id="7" name="图片 6" descr="20120121143023859.png"/>
          <p:cNvPicPr>
            <a:picLocks noChangeAspect="1"/>
          </p:cNvPicPr>
          <p:nvPr/>
        </p:nvPicPr>
        <p:blipFill>
          <a:blip r:embed="rId3" cstate="print"/>
          <a:stretch>
            <a:fillRect/>
          </a:stretch>
        </p:blipFill>
        <p:spPr>
          <a:xfrm>
            <a:off x="827584" y="1366837"/>
            <a:ext cx="3381375" cy="4124325"/>
          </a:xfrm>
          <a:prstGeom prst="rect">
            <a:avLst/>
          </a:prstGeom>
        </p:spPr>
        <p:style>
          <a:lnRef idx="2">
            <a:schemeClr val="accent3">
              <a:shade val="50000"/>
            </a:schemeClr>
          </a:lnRef>
          <a:fillRef idx="1">
            <a:schemeClr val="accent3"/>
          </a:fillRef>
          <a:effectRef idx="0">
            <a:schemeClr val="accent3"/>
          </a:effectRef>
          <a:fontRef idx="minor">
            <a:schemeClr val="lt1"/>
          </a:fontRef>
        </p:style>
      </p:pic>
      <p:sp>
        <p:nvSpPr>
          <p:cNvPr id="8"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pic>
        <p:nvPicPr>
          <p:cNvPr id="11" name="图片 10"/>
          <p:cNvPicPr>
            <a:picLocks noChangeAspect="1" noChangeArrowheads="1"/>
            <a:extLst>
              <a:ext uri="{84589F7E-364E-4C9E-8A38-B11213B215E9}">
                <a14:cameraTool xmlns:a14="http://schemas.microsoft.com/office/drawing/2010/main" xmlns="" cellRange="$B$111:$H$127"/>
              </a:ext>
            </a:extLst>
          </p:cNvPicPr>
          <p:nvPr/>
        </p:nvPicPr>
        <p:blipFill>
          <a:blip r:embed="rId4" cstate="print"/>
          <a:srcRect/>
          <a:stretch>
            <a:fillRect/>
          </a:stretch>
        </p:blipFill>
        <p:spPr bwMode="auto">
          <a:xfrm>
            <a:off x="965696" y="1844824"/>
            <a:ext cx="6486525" cy="3829050"/>
          </a:xfrm>
          <a:prstGeom prst="rect">
            <a:avLst/>
          </a:prstGeom>
          <a:solidFill>
            <a:srgbClr val="FFFFFF"/>
          </a:solidFill>
          <a:ln w="9525">
            <a:solidFill>
              <a:srgbClr val="000000"/>
            </a:solidFill>
            <a:miter lim="800000"/>
            <a:headEnd/>
            <a:tailEnd/>
          </a:ln>
          <a:scene3d>
            <a:camera prst="perspectiveContrastingLeftFacing"/>
            <a:lightRig rig="threePt" dir="t"/>
          </a:scene3d>
        </p:spPr>
      </p:pic>
    </p:spTree>
    <p:extLst>
      <p:ext uri="{BB962C8B-B14F-4D97-AF65-F5344CB8AC3E}">
        <p14:creationId xmlns:p14="http://schemas.microsoft.com/office/powerpoint/2010/main" xmlns="" val="31792343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10" presetClass="exit" presetSubtype="0" fill="hold" nodeType="after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迷你图</a:t>
            </a:r>
            <a:endParaRPr lang="zh-CN" altLang="en-US"/>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pic>
        <p:nvPicPr>
          <p:cNvPr id="6" name="图片 5"/>
          <p:cNvPicPr>
            <a:picLocks noChangeAspect="1" noChangeArrowheads="1"/>
            <a:extLst>
              <a:ext uri="{84589F7E-364E-4C9E-8A38-B11213B215E9}">
                <a14:cameraTool xmlns:a14="http://schemas.microsoft.com/office/drawing/2010/main" xmlns="" cellRange="$B$139:$G$152"/>
              </a:ext>
            </a:extLst>
          </p:cNvPicPr>
          <p:nvPr/>
        </p:nvPicPr>
        <p:blipFill>
          <a:blip r:embed="rId2" cstate="print"/>
          <a:srcRect/>
          <a:stretch>
            <a:fillRect/>
          </a:stretch>
        </p:blipFill>
        <p:spPr bwMode="auto">
          <a:xfrm>
            <a:off x="729308" y="1037918"/>
            <a:ext cx="6080602" cy="4782161"/>
          </a:xfrm>
          <a:prstGeom prst="rect">
            <a:avLst/>
          </a:prstGeom>
          <a:solidFill>
            <a:srgbClr val="FFFFFF"/>
          </a:solidFill>
          <a:ln w="9525">
            <a:solidFill>
              <a:srgbClr val="000000"/>
            </a:solidFill>
            <a:miter lim="800000"/>
            <a:headEnd/>
            <a:tailEnd/>
          </a:ln>
          <a:scene3d>
            <a:camera prst="perspectiveHeroicExtremeLeftFacing"/>
            <a:lightRig rig="threePt" dir="t"/>
          </a:scene3d>
        </p:spPr>
      </p:pic>
    </p:spTree>
    <p:extLst>
      <p:ext uri="{BB962C8B-B14F-4D97-AF65-F5344CB8AC3E}">
        <p14:creationId xmlns:p14="http://schemas.microsoft.com/office/powerpoint/2010/main" xmlns="" val="20578569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饼图制作</a:t>
            </a:r>
            <a:r>
              <a:rPr lang="zh-CN" altLang="en-US" kern="0" smtClean="0">
                <a:solidFill>
                  <a:srgbClr val="000000"/>
                </a:solidFill>
              </a:rPr>
              <a:t>原则</a:t>
            </a:r>
            <a:endParaRPr lang="zh-CN" altLang="en-US"/>
          </a:p>
        </p:txBody>
      </p:sp>
      <p:pic>
        <p:nvPicPr>
          <p:cNvPr id="5" name="Picture 4"/>
          <p:cNvPicPr>
            <a:picLocks noChangeAspect="1" noChangeArrowheads="1"/>
          </p:cNvPicPr>
          <p:nvPr/>
        </p:nvPicPr>
        <p:blipFill>
          <a:blip r:embed="rId2" cstate="print"/>
          <a:srcRect/>
          <a:stretch>
            <a:fillRect/>
          </a:stretch>
        </p:blipFill>
        <p:spPr bwMode="auto">
          <a:xfrm>
            <a:off x="4572000" y="2071678"/>
            <a:ext cx="3885688" cy="2340000"/>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251520" y="2071678"/>
            <a:ext cx="3920573" cy="2340000"/>
          </a:xfrm>
          <a:prstGeom prst="rect">
            <a:avLst/>
          </a:prstGeom>
          <a:noFill/>
          <a:ln w="9525">
            <a:noFill/>
            <a:miter lim="800000"/>
            <a:headEnd/>
            <a:tailEnd/>
          </a:ln>
          <a:effectLst/>
        </p:spPr>
      </p:pic>
      <p:sp>
        <p:nvSpPr>
          <p:cNvPr id="7" name="TextBox 6"/>
          <p:cNvSpPr txBox="1"/>
          <p:nvPr/>
        </p:nvSpPr>
        <p:spPr>
          <a:xfrm>
            <a:off x="642910" y="4643446"/>
            <a:ext cx="6161338" cy="1915909"/>
          </a:xfrm>
          <a:prstGeom prst="rect">
            <a:avLst/>
          </a:prstGeom>
          <a:noFill/>
        </p:spPr>
        <p:txBody>
          <a:bodyPr wrap="square" rtlCol="0">
            <a:spAutoFit/>
          </a:bodyPr>
          <a:lstStyle/>
          <a:p>
            <a:pPr marL="342900" indent="-342900">
              <a:lnSpc>
                <a:spcPct val="150000"/>
              </a:lnSpc>
            </a:pPr>
            <a:r>
              <a:rPr lang="zh-CN" altLang="en-US" sz="1400" b="1" dirty="0" smtClean="0">
                <a:solidFill>
                  <a:srgbClr val="000000"/>
                </a:solidFill>
                <a:latin typeface="+mj-ea"/>
                <a:ea typeface="+mj-ea"/>
              </a:rPr>
              <a:t>一些简单的原则：</a:t>
            </a:r>
            <a:endParaRPr lang="en-US" altLang="zh-CN" sz="1400" b="1" dirty="0" smtClean="0">
              <a:solidFill>
                <a:srgbClr val="000000"/>
              </a:solidFill>
              <a:latin typeface="+mj-ea"/>
              <a:ea typeface="+mj-ea"/>
            </a:endParaRPr>
          </a:p>
          <a:p>
            <a:pPr marL="342900" indent="-342900">
              <a:lnSpc>
                <a:spcPct val="150000"/>
              </a:lnSpc>
              <a:buFont typeface="+mj-lt"/>
              <a:buAutoNum type="arabicPeriod"/>
            </a:pPr>
            <a:r>
              <a:rPr lang="zh-CN" altLang="en-US" sz="1300" b="1" dirty="0" smtClean="0">
                <a:solidFill>
                  <a:srgbClr val="000000"/>
                </a:solidFill>
                <a:latin typeface="+mj-ea"/>
                <a:ea typeface="+mj-ea"/>
              </a:rPr>
              <a:t>尽量不要用</a:t>
            </a:r>
            <a:r>
              <a:rPr lang="en-US" altLang="zh-CN" sz="1300" b="1" dirty="0" smtClean="0">
                <a:solidFill>
                  <a:srgbClr val="000000"/>
                </a:solidFill>
                <a:latin typeface="+mj-ea"/>
                <a:ea typeface="+mj-ea"/>
              </a:rPr>
              <a:t>3D</a:t>
            </a:r>
            <a:r>
              <a:rPr lang="zh-CN" altLang="en-US" sz="1300" b="1" dirty="0" smtClean="0">
                <a:solidFill>
                  <a:srgbClr val="000000"/>
                </a:solidFill>
                <a:latin typeface="+mj-ea"/>
                <a:ea typeface="+mj-ea"/>
              </a:rPr>
              <a:t>效果，如果要用尽量薄一些</a:t>
            </a:r>
            <a:endParaRPr lang="en-US" altLang="zh-CN" sz="1300" b="1" dirty="0" smtClean="0">
              <a:solidFill>
                <a:srgbClr val="000000"/>
              </a:solidFill>
              <a:latin typeface="+mj-ea"/>
              <a:ea typeface="+mj-ea"/>
            </a:endParaRPr>
          </a:p>
          <a:p>
            <a:pPr marL="342900" indent="-342900">
              <a:lnSpc>
                <a:spcPct val="150000"/>
              </a:lnSpc>
              <a:buFont typeface="+mj-lt"/>
              <a:buAutoNum type="arabicPeriod"/>
            </a:pPr>
            <a:r>
              <a:rPr lang="zh-CN" altLang="en-US" sz="1300" b="1" dirty="0" smtClean="0">
                <a:solidFill>
                  <a:srgbClr val="000000"/>
                </a:solidFill>
                <a:latin typeface="+mj-ea"/>
                <a:ea typeface="+mj-ea"/>
              </a:rPr>
              <a:t>饼图的结构中，最多包含</a:t>
            </a:r>
            <a:r>
              <a:rPr lang="en-US" altLang="zh-CN" sz="1300" b="1" dirty="0" smtClean="0">
                <a:solidFill>
                  <a:srgbClr val="000000"/>
                </a:solidFill>
                <a:latin typeface="+mj-ea"/>
                <a:ea typeface="+mj-ea"/>
              </a:rPr>
              <a:t>5</a:t>
            </a:r>
            <a:r>
              <a:rPr lang="zh-CN" altLang="en-US" sz="1300" b="1" dirty="0" smtClean="0">
                <a:solidFill>
                  <a:srgbClr val="000000"/>
                </a:solidFill>
                <a:latin typeface="+mj-ea"/>
                <a:ea typeface="+mj-ea"/>
              </a:rPr>
              <a:t>种数据</a:t>
            </a:r>
            <a:endParaRPr lang="en-US" altLang="zh-CN" sz="1300" b="1" dirty="0" smtClean="0">
              <a:solidFill>
                <a:srgbClr val="000000"/>
              </a:solidFill>
              <a:latin typeface="+mj-ea"/>
              <a:ea typeface="+mj-ea"/>
            </a:endParaRPr>
          </a:p>
          <a:p>
            <a:pPr marL="342900" indent="-342900">
              <a:lnSpc>
                <a:spcPct val="150000"/>
              </a:lnSpc>
              <a:buFont typeface="+mj-lt"/>
              <a:buAutoNum type="arabicPeriod"/>
            </a:pPr>
            <a:r>
              <a:rPr lang="zh-CN" altLang="en-US" sz="1300" b="1" dirty="0" smtClean="0">
                <a:solidFill>
                  <a:srgbClr val="000000"/>
                </a:solidFill>
                <a:latin typeface="+mj-ea"/>
                <a:ea typeface="+mj-ea"/>
              </a:rPr>
              <a:t>标注写在图中，不要标记在一边</a:t>
            </a:r>
            <a:endParaRPr lang="en-US" altLang="zh-CN" sz="1300" b="1" dirty="0" smtClean="0">
              <a:solidFill>
                <a:srgbClr val="000000"/>
              </a:solidFill>
              <a:latin typeface="+mj-ea"/>
              <a:ea typeface="+mj-ea"/>
            </a:endParaRPr>
          </a:p>
          <a:p>
            <a:pPr marL="342900" indent="-342900">
              <a:lnSpc>
                <a:spcPct val="150000"/>
              </a:lnSpc>
              <a:buFont typeface="+mj-lt"/>
              <a:buAutoNum type="arabicPeriod"/>
            </a:pPr>
            <a:r>
              <a:rPr lang="zh-CN" altLang="en-US" sz="1300" b="1" dirty="0" smtClean="0">
                <a:solidFill>
                  <a:srgbClr val="000000"/>
                </a:solidFill>
                <a:latin typeface="+mj-ea"/>
                <a:ea typeface="+mj-ea"/>
              </a:rPr>
              <a:t>边界线使用白色，突出</a:t>
            </a:r>
            <a:r>
              <a:rPr lang="zh-CN" altLang="en-US" sz="1300" b="1" smtClean="0">
                <a:solidFill>
                  <a:srgbClr val="000000"/>
                </a:solidFill>
                <a:latin typeface="+mj-ea"/>
                <a:ea typeface="+mj-ea"/>
              </a:rPr>
              <a:t>边缘感</a:t>
            </a:r>
            <a:endParaRPr lang="en-US" altLang="zh-CN" sz="1300" b="1" dirty="0">
              <a:solidFill>
                <a:srgbClr val="000000"/>
              </a:solidFill>
              <a:latin typeface="+mj-ea"/>
              <a:ea typeface="+mj-ea"/>
            </a:endParaRPr>
          </a:p>
          <a:p>
            <a:pPr marL="342900" indent="-342900">
              <a:lnSpc>
                <a:spcPct val="150000"/>
              </a:lnSpc>
              <a:buFont typeface="+mj-lt"/>
              <a:buAutoNum type="arabicPeriod"/>
            </a:pPr>
            <a:r>
              <a:rPr lang="zh-CN" altLang="en-US" sz="1300" b="1" smtClean="0">
                <a:solidFill>
                  <a:srgbClr val="000000"/>
                </a:solidFill>
                <a:latin typeface="+mj-ea"/>
                <a:ea typeface="+mj-ea"/>
              </a:rPr>
              <a:t>让数据从</a:t>
            </a:r>
            <a:r>
              <a:rPr lang="en-US" altLang="zh-CN" sz="1300" b="1" smtClean="0">
                <a:solidFill>
                  <a:srgbClr val="000000"/>
                </a:solidFill>
                <a:latin typeface="+mj-ea"/>
                <a:ea typeface="+mj-ea"/>
              </a:rPr>
              <a:t>12</a:t>
            </a:r>
            <a:r>
              <a:rPr lang="zh-CN" altLang="en-US" sz="1300" b="1" smtClean="0">
                <a:solidFill>
                  <a:srgbClr val="000000"/>
                </a:solidFill>
                <a:latin typeface="+mj-ea"/>
                <a:ea typeface="+mj-ea"/>
              </a:rPr>
              <a:t>点钟的位置开始排列，最重要的成分紧靠</a:t>
            </a:r>
            <a:r>
              <a:rPr lang="en-US" altLang="zh-CN" sz="1300" b="1" smtClean="0">
                <a:solidFill>
                  <a:srgbClr val="000000"/>
                </a:solidFill>
                <a:latin typeface="+mj-ea"/>
                <a:ea typeface="+mj-ea"/>
              </a:rPr>
              <a:t>12</a:t>
            </a:r>
            <a:r>
              <a:rPr lang="zh-CN" altLang="en-US" sz="1300" b="1" smtClean="0">
                <a:solidFill>
                  <a:srgbClr val="000000"/>
                </a:solidFill>
                <a:latin typeface="+mj-ea"/>
                <a:ea typeface="+mj-ea"/>
              </a:rPr>
              <a:t>点钟的位置</a:t>
            </a:r>
            <a:endParaRPr lang="en-US" altLang="zh-CN" sz="1300" b="1" smtClean="0">
              <a:solidFill>
                <a:srgbClr val="000000"/>
              </a:solidFill>
              <a:latin typeface="+mj-ea"/>
              <a:ea typeface="+mj-ea"/>
            </a:endParaRPr>
          </a:p>
        </p:txBody>
      </p:sp>
      <p:sp>
        <p:nvSpPr>
          <p:cNvPr id="8" name="TextBox 7"/>
          <p:cNvSpPr txBox="1"/>
          <p:nvPr/>
        </p:nvSpPr>
        <p:spPr>
          <a:xfrm>
            <a:off x="4058209" y="1794679"/>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
        <p:nvSpPr>
          <p:cNvPr id="9"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383401323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rgbClr val="000000"/>
                </a:solidFill>
              </a:rPr>
              <a:t>数据分析是“神马”</a:t>
            </a:r>
            <a:endParaRPr lang="zh-CN" altLang="en-US"/>
          </a:p>
        </p:txBody>
      </p:sp>
      <p:sp>
        <p:nvSpPr>
          <p:cNvPr id="3" name="内容占位符 2"/>
          <p:cNvSpPr>
            <a:spLocks noGrp="1"/>
          </p:cNvSpPr>
          <p:nvPr>
            <p:ph idx="1"/>
          </p:nvPr>
        </p:nvSpPr>
        <p:spPr>
          <a:xfrm>
            <a:off x="457200" y="4798893"/>
            <a:ext cx="7620000" cy="1239422"/>
          </a:xfrm>
        </p:spPr>
        <p:txBody>
          <a:bodyPr/>
          <a:lstStyle/>
          <a:p>
            <a:r>
              <a:rPr lang="zh-CN" altLang="en-US" b="0" smtClean="0"/>
              <a:t>        数</a:t>
            </a:r>
            <a:r>
              <a:rPr lang="zh-CN" altLang="en-US" b="0"/>
              <a:t>据分析是指用适当的统计分析方法对收集来的大量数据进行分析，将它们加以汇总、理解并消化，以求最大化地开发数据的功能，发挥数据的作用。</a:t>
            </a:r>
            <a:endParaRPr lang="zh-CN" altLang="en-GB" b="0"/>
          </a:p>
          <a:p>
            <a:endParaRPr lang="zh-CN" altLang="en-US" b="0"/>
          </a:p>
        </p:txBody>
      </p:sp>
      <p:sp>
        <p:nvSpPr>
          <p:cNvPr id="4" name="矩形 3"/>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a:latin typeface="+mj-ea"/>
                <a:ea typeface="+mj-ea"/>
              </a:rPr>
              <a:t>A</a:t>
            </a:r>
            <a:r>
              <a:rPr lang="zh-CN" altLang="en-US" sz="1800">
                <a:latin typeface="+mj-ea"/>
                <a:ea typeface="+mj-ea"/>
              </a:rPr>
              <a:t>、数据分析哪些事儿</a:t>
            </a:r>
            <a:endParaRPr lang="en-US" altLang="zh-CN" sz="1800">
              <a:latin typeface="+mj-ea"/>
              <a:ea typeface="+mj-ea"/>
            </a:endParaRPr>
          </a:p>
        </p:txBody>
      </p:sp>
      <p:sp>
        <p:nvSpPr>
          <p:cNvPr id="5" name="矩形 4"/>
          <p:cNvSpPr/>
          <p:nvPr/>
        </p:nvSpPr>
        <p:spPr>
          <a:xfrm>
            <a:off x="467544" y="6023029"/>
            <a:ext cx="7632848" cy="707886"/>
          </a:xfrm>
          <a:prstGeom prst="rect">
            <a:avLst/>
          </a:prstGeom>
        </p:spPr>
        <p:txBody>
          <a:bodyPr wrap="square">
            <a:spAutoFit/>
          </a:bodyPr>
          <a:lstStyle/>
          <a:p>
            <a:r>
              <a:rPr lang="zh-CN" altLang="en-US" sz="2000" smtClean="0">
                <a:latin typeface="+mj-ea"/>
                <a:ea typeface="+mj-ea"/>
              </a:rPr>
              <a:t>        </a:t>
            </a:r>
            <a:r>
              <a:rPr lang="en-US" altLang="zh-CN" sz="2000" smtClean="0">
                <a:latin typeface="+mj-ea"/>
                <a:ea typeface="+mj-ea"/>
              </a:rPr>
              <a:t>·</a:t>
            </a:r>
            <a:r>
              <a:rPr lang="zh-CN" altLang="en-US" sz="2000" smtClean="0">
                <a:latin typeface="+mj-ea"/>
                <a:ea typeface="+mj-ea"/>
              </a:rPr>
              <a:t>数据分析是为了提取有用信息和形成结论而对数据加以详细研究和概括总结的过程。</a:t>
            </a:r>
            <a:endParaRPr lang="en-US" altLang="zh-CN" sz="2000" smtClean="0">
              <a:latin typeface="+mj-ea"/>
              <a:ea typeface="+mj-ea"/>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1275333"/>
            <a:ext cx="4302049" cy="34498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31374" y="1971538"/>
            <a:ext cx="3714750" cy="205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26324919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复合饼图</a:t>
            </a:r>
            <a:endParaRPr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xmlns="" val="3922339757"/>
              </p:ext>
            </p:extLst>
          </p:nvPr>
        </p:nvGraphicFramePr>
        <p:xfrm>
          <a:off x="457200" y="1844824"/>
          <a:ext cx="6563072" cy="46083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内容占位符 3"/>
          <p:cNvGraphicFramePr>
            <a:graphicFrameLocks/>
          </p:cNvGraphicFramePr>
          <p:nvPr>
            <p:extLst>
              <p:ext uri="{D42A27DB-BD31-4B8C-83A1-F6EECF244321}">
                <p14:modId xmlns:p14="http://schemas.microsoft.com/office/powerpoint/2010/main" xmlns="" val="3360396900"/>
              </p:ext>
            </p:extLst>
          </p:nvPr>
        </p:nvGraphicFramePr>
        <p:xfrm>
          <a:off x="5004048" y="836712"/>
          <a:ext cx="3960440" cy="288855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539552" y="5877272"/>
            <a:ext cx="7992888" cy="646331"/>
          </a:xfrm>
          <a:prstGeom prst="rect">
            <a:avLst/>
          </a:prstGeom>
          <a:noFill/>
        </p:spPr>
        <p:txBody>
          <a:bodyPr wrap="square" rtlCol="0">
            <a:spAutoFit/>
          </a:bodyPr>
          <a:lstStyle/>
          <a:p>
            <a:r>
              <a:rPr lang="zh-CN" altLang="en-US" smtClean="0"/>
              <a:t>复合饼图可以将分类数据中所占比例较小的分类合并成“其他”项，使图表反映的数据更能突出重点。</a:t>
            </a:r>
            <a:endParaRPr lang="zh-CN" altLang="en-US"/>
          </a:p>
        </p:txBody>
      </p:sp>
      <p:sp>
        <p:nvSpPr>
          <p:cNvPr id="7"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22909517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柱形图</a:t>
            </a:r>
            <a:r>
              <a:rPr lang="en-US" altLang="zh-CN" smtClean="0"/>
              <a:t>—</a:t>
            </a:r>
            <a:r>
              <a:rPr lang="zh-CN" altLang="en-US" smtClean="0"/>
              <a:t>数据对比分析时经常用到</a:t>
            </a:r>
            <a:endParaRPr lang="zh-CN" altLang="en-US"/>
          </a:p>
        </p:txBody>
      </p:sp>
      <p:sp>
        <p:nvSpPr>
          <p:cNvPr id="5" name="内容占位符 4"/>
          <p:cNvSpPr>
            <a:spLocks noGrp="1"/>
          </p:cNvSpPr>
          <p:nvPr>
            <p:ph idx="1"/>
          </p:nvPr>
        </p:nvSpPr>
        <p:spPr>
          <a:xfrm>
            <a:off x="457200" y="4653136"/>
            <a:ext cx="7620000" cy="1944216"/>
          </a:xfrm>
        </p:spPr>
        <p:txBody>
          <a:bodyPr>
            <a:noAutofit/>
          </a:bodyPr>
          <a:lstStyle/>
          <a:p>
            <a:pPr marL="342900" indent="-342900">
              <a:lnSpc>
                <a:spcPct val="150000"/>
              </a:lnSpc>
            </a:pPr>
            <a:r>
              <a:rPr lang="zh-CN" altLang="en-US" sz="1400">
                <a:solidFill>
                  <a:srgbClr val="000000"/>
                </a:solidFill>
                <a:latin typeface="楷体_GB2312" pitchFamily="49" charset="-122"/>
                <a:ea typeface="楷体_GB2312" pitchFamily="49" charset="-122"/>
              </a:rPr>
              <a:t>一些简单的原则：</a:t>
            </a:r>
            <a:endParaRPr lang="en-US" altLang="zh-CN" sz="140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a:solidFill>
                  <a:srgbClr val="000000"/>
                </a:solidFill>
                <a:latin typeface="楷体_GB2312" pitchFamily="49" charset="-122"/>
                <a:ea typeface="楷体_GB2312" pitchFamily="49" charset="-122"/>
              </a:rPr>
              <a:t>同一数据序列使用相同的颜色；</a:t>
            </a:r>
            <a:endParaRPr lang="en-US" altLang="zh-CN" sz="140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a:solidFill>
                  <a:srgbClr val="000000"/>
                </a:solidFill>
                <a:latin typeface="楷体_GB2312" pitchFamily="49" charset="-122"/>
                <a:ea typeface="楷体_GB2312" pitchFamily="49" charset="-122"/>
              </a:rPr>
              <a:t>不要使用倾斜的标签，别让读者歪着脑袋看</a:t>
            </a:r>
            <a:endParaRPr lang="en-US" altLang="zh-CN" sz="140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a:solidFill>
                  <a:srgbClr val="000000"/>
                </a:solidFill>
                <a:latin typeface="楷体_GB2312" pitchFamily="49" charset="-122"/>
                <a:ea typeface="楷体_GB2312" pitchFamily="49" charset="-122"/>
              </a:rPr>
              <a:t>纵坐标轴一般刻度从</a:t>
            </a:r>
            <a:r>
              <a:rPr lang="en-US" altLang="zh-CN" sz="1400">
                <a:solidFill>
                  <a:srgbClr val="000000"/>
                </a:solidFill>
                <a:latin typeface="楷体_GB2312" pitchFamily="49" charset="-122"/>
                <a:ea typeface="楷体_GB2312" pitchFamily="49" charset="-122"/>
              </a:rPr>
              <a:t>0</a:t>
            </a:r>
            <a:r>
              <a:rPr lang="zh-CN" altLang="en-US" sz="1400">
                <a:solidFill>
                  <a:srgbClr val="000000"/>
                </a:solidFill>
                <a:latin typeface="楷体_GB2312" pitchFamily="49" charset="-122"/>
                <a:ea typeface="楷体_GB2312" pitchFamily="49" charset="-122"/>
              </a:rPr>
              <a:t>开</a:t>
            </a:r>
            <a:r>
              <a:rPr lang="zh-CN" altLang="en-US" sz="1400" smtClean="0">
                <a:solidFill>
                  <a:srgbClr val="000000"/>
                </a:solidFill>
                <a:latin typeface="楷体_GB2312" pitchFamily="49" charset="-122"/>
                <a:ea typeface="楷体_GB2312" pitchFamily="49" charset="-122"/>
              </a:rPr>
              <a:t>始</a:t>
            </a:r>
            <a:endParaRPr lang="en-US" altLang="zh-CN" sz="1400">
              <a:solidFill>
                <a:srgbClr val="000000"/>
              </a:solidFill>
              <a:latin typeface="楷体_GB2312" pitchFamily="49" charset="-122"/>
              <a:ea typeface="楷体_GB2312" pitchFamily="49" charset="-122"/>
            </a:endParaRPr>
          </a:p>
        </p:txBody>
      </p:sp>
      <p:graphicFrame>
        <p:nvGraphicFramePr>
          <p:cNvPr id="8" name="图表 7"/>
          <p:cNvGraphicFramePr>
            <a:graphicFrameLocks/>
          </p:cNvGraphicFramePr>
          <p:nvPr>
            <p:extLst>
              <p:ext uri="{D42A27DB-BD31-4B8C-83A1-F6EECF244321}">
                <p14:modId xmlns:p14="http://schemas.microsoft.com/office/powerpoint/2010/main" xmlns="" val="2147282031"/>
              </p:ext>
            </p:extLst>
          </p:nvPr>
        </p:nvGraphicFramePr>
        <p:xfrm>
          <a:off x="323529" y="1772816"/>
          <a:ext cx="3961134" cy="27361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图表 8"/>
          <p:cNvGraphicFramePr>
            <a:graphicFrameLocks/>
          </p:cNvGraphicFramePr>
          <p:nvPr>
            <p:extLst>
              <p:ext uri="{D42A27DB-BD31-4B8C-83A1-F6EECF244321}">
                <p14:modId xmlns:p14="http://schemas.microsoft.com/office/powerpoint/2010/main" xmlns="" val="3117301086"/>
              </p:ext>
            </p:extLst>
          </p:nvPr>
        </p:nvGraphicFramePr>
        <p:xfrm>
          <a:off x="4716016" y="1782421"/>
          <a:ext cx="4032448" cy="2739887"/>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4112900" y="1412776"/>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
        <p:nvSpPr>
          <p:cNvPr id="11"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415201227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down)">
                                      <p:cBhvr>
                                        <p:cTn id="17" dur="500"/>
                                        <p:tgtEl>
                                          <p:spTgt spid="5">
                                            <p:txEl>
                                              <p:pRg st="0" end="0"/>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wipe(down)">
                                      <p:cBhvr>
                                        <p:cTn id="20" dur="500"/>
                                        <p:tgtEl>
                                          <p:spTgt spid="5">
                                            <p:txEl>
                                              <p:pRg st="1" end="1"/>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wipe(down)">
                                      <p:cBhvr>
                                        <p:cTn id="23" dur="500"/>
                                        <p:tgtEl>
                                          <p:spTgt spid="5">
                                            <p:txEl>
                                              <p:pRg st="2" end="2"/>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wipe(down)">
                                      <p:cBhvr>
                                        <p:cTn id="2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Graphic spid="9" grpId="0">
        <p:bldAsOne/>
      </p:bldGraphic>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修剪超大值</a:t>
            </a:r>
            <a:endParaRPr lang="zh-CN" altLang="en-US"/>
          </a:p>
        </p:txBody>
      </p:sp>
      <p:sp>
        <p:nvSpPr>
          <p:cNvPr id="3" name="内容占位符 2"/>
          <p:cNvSpPr>
            <a:spLocks noGrp="1"/>
          </p:cNvSpPr>
          <p:nvPr>
            <p:ph idx="1"/>
          </p:nvPr>
        </p:nvSpPr>
        <p:spPr>
          <a:xfrm>
            <a:off x="457200" y="5661248"/>
            <a:ext cx="7620000" cy="792088"/>
          </a:xfrm>
        </p:spPr>
        <p:txBody>
          <a:bodyPr/>
          <a:lstStyle/>
          <a:p>
            <a:r>
              <a:rPr lang="zh-CN" altLang="en-US" b="0" smtClean="0"/>
              <a:t>为了便于看到其它分类的情况，而针对某一超大值进行修改。</a:t>
            </a:r>
            <a:endParaRPr lang="en-US" altLang="zh-CN" b="0" smtClean="0"/>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aphicFrame>
        <p:nvGraphicFramePr>
          <p:cNvPr id="5" name="图表 4"/>
          <p:cNvGraphicFramePr>
            <a:graphicFrameLocks/>
          </p:cNvGraphicFramePr>
          <p:nvPr>
            <p:extLst>
              <p:ext uri="{D42A27DB-BD31-4B8C-83A1-F6EECF244321}">
                <p14:modId xmlns:p14="http://schemas.microsoft.com/office/powerpoint/2010/main" xmlns="" val="148111100"/>
              </p:ext>
            </p:extLst>
          </p:nvPr>
        </p:nvGraphicFramePr>
        <p:xfrm>
          <a:off x="323529" y="1772817"/>
          <a:ext cx="3960440" cy="2735683"/>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组合 5"/>
          <p:cNvGrpSpPr/>
          <p:nvPr/>
        </p:nvGrpSpPr>
        <p:grpSpPr>
          <a:xfrm>
            <a:off x="4716016" y="1773128"/>
            <a:ext cx="4032697" cy="2735372"/>
            <a:chOff x="-82916" y="53688"/>
            <a:chExt cx="4560404" cy="2808000"/>
          </a:xfrm>
        </p:grpSpPr>
        <p:graphicFrame>
          <p:nvGraphicFramePr>
            <p:cNvPr id="7" name="图表 6"/>
            <p:cNvGraphicFramePr/>
            <p:nvPr>
              <p:extLst>
                <p:ext uri="{D42A27DB-BD31-4B8C-83A1-F6EECF244321}">
                  <p14:modId xmlns:p14="http://schemas.microsoft.com/office/powerpoint/2010/main" xmlns="" val="708266140"/>
                </p:ext>
              </p:extLst>
            </p:nvPr>
          </p:nvGraphicFramePr>
          <p:xfrm>
            <a:off x="-82916" y="53688"/>
            <a:ext cx="4560404" cy="2808000"/>
          </p:xfrm>
          <a:graphic>
            <a:graphicData uri="http://schemas.openxmlformats.org/drawingml/2006/chart">
              <c:chart xmlns:c="http://schemas.openxmlformats.org/drawingml/2006/chart" xmlns:r="http://schemas.openxmlformats.org/officeDocument/2006/relationships" r:id="rId3"/>
            </a:graphicData>
          </a:graphic>
        </p:graphicFrame>
        <p:sp>
          <p:nvSpPr>
            <p:cNvPr id="8" name="平行四边形 7"/>
            <p:cNvSpPr/>
            <p:nvPr/>
          </p:nvSpPr>
          <p:spPr>
            <a:xfrm rot="3420000">
              <a:off x="3076020" y="892907"/>
              <a:ext cx="113602" cy="649181"/>
            </a:xfrm>
            <a:prstGeom prst="parallelogram">
              <a:avLst/>
            </a:prstGeom>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l"/>
              <a:endParaRPr lang="zh-CN" altLang="en-US" sz="1100">
                <a:ln w="6350">
                  <a:solidFill>
                    <a:sysClr val="windowText" lastClr="000000"/>
                  </a:solidFill>
                </a:ln>
              </a:endParaRPr>
            </a:p>
          </p:txBody>
        </p:sp>
      </p:grpSp>
      <p:sp>
        <p:nvSpPr>
          <p:cNvPr id="9" name="TextBox 8"/>
          <p:cNvSpPr txBox="1"/>
          <p:nvPr/>
        </p:nvSpPr>
        <p:spPr>
          <a:xfrm>
            <a:off x="4139952" y="1412776"/>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xmlns="" val="392448561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836712"/>
            <a:ext cx="8579296" cy="432048"/>
          </a:xfrm>
        </p:spPr>
        <p:txBody>
          <a:bodyPr>
            <a:normAutofit fontScale="90000"/>
          </a:bodyPr>
          <a:lstStyle/>
          <a:p>
            <a:r>
              <a:rPr lang="zh-CN" altLang="en-US" smtClean="0"/>
              <a:t>条形图</a:t>
            </a:r>
            <a:r>
              <a:rPr lang="en-US" altLang="zh-CN" smtClean="0"/>
              <a:t>----</a:t>
            </a:r>
            <a:r>
              <a:rPr lang="zh-CN" altLang="en-US" smtClean="0"/>
              <a:t>横坐标轴的标签文字过长时，可以采用条形图来代替柱型图</a:t>
            </a:r>
            <a:endParaRPr lang="zh-CN" altLang="en-US"/>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
        <p:nvSpPr>
          <p:cNvPr id="5" name="内容占位符 4"/>
          <p:cNvSpPr txBox="1">
            <a:spLocks/>
          </p:cNvSpPr>
          <p:nvPr/>
        </p:nvSpPr>
        <p:spPr>
          <a:xfrm>
            <a:off x="457200" y="4653136"/>
            <a:ext cx="7620000" cy="194421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j-ea"/>
                <a:ea typeface="+mj-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j-ea"/>
                <a:ea typeface="+mj-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j-ea"/>
                <a:ea typeface="+mj-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lnSpc>
                <a:spcPct val="150000"/>
              </a:lnSpc>
            </a:pPr>
            <a:r>
              <a:rPr lang="zh-CN" altLang="en-US" sz="1400" smtClean="0">
                <a:solidFill>
                  <a:srgbClr val="000000"/>
                </a:solidFill>
                <a:latin typeface="楷体_GB2312" pitchFamily="49" charset="-122"/>
                <a:ea typeface="楷体_GB2312" pitchFamily="49" charset="-122"/>
              </a:rPr>
              <a:t>一些简单的原则：</a:t>
            </a:r>
            <a:endParaRPr lang="en-US" altLang="zh-CN" sz="1400" smtClean="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smtClean="0">
                <a:solidFill>
                  <a:srgbClr val="000000"/>
                </a:solidFill>
                <a:latin typeface="楷体_GB2312" pitchFamily="49" charset="-122"/>
                <a:ea typeface="楷体_GB2312" pitchFamily="49" charset="-122"/>
              </a:rPr>
              <a:t>同一数据序列使用相同的颜色；</a:t>
            </a:r>
            <a:endParaRPr lang="en-US" altLang="zh-CN" sz="1400" smtClean="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smtClean="0">
                <a:solidFill>
                  <a:srgbClr val="000000"/>
                </a:solidFill>
                <a:latin typeface="楷体_GB2312" pitchFamily="49" charset="-122"/>
                <a:ea typeface="楷体_GB2312" pitchFamily="49" charset="-122"/>
              </a:rPr>
              <a:t>尽量让数据从大到小排序，方便阅读</a:t>
            </a:r>
            <a:endParaRPr lang="en-US" altLang="zh-CN" sz="1400" smtClean="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smtClean="0">
                <a:solidFill>
                  <a:srgbClr val="000000"/>
                </a:solidFill>
                <a:latin typeface="楷体_GB2312" pitchFamily="49" charset="-122"/>
                <a:ea typeface="楷体_GB2312" pitchFamily="49" charset="-122"/>
              </a:rPr>
              <a:t>不要使用倾斜的标签</a:t>
            </a:r>
            <a:endParaRPr lang="en-US" altLang="zh-CN" sz="1400" smtClean="0">
              <a:solidFill>
                <a:srgbClr val="000000"/>
              </a:solidFill>
              <a:latin typeface="楷体_GB2312" pitchFamily="49" charset="-122"/>
              <a:ea typeface="楷体_GB2312" pitchFamily="49" charset="-122"/>
            </a:endParaRPr>
          </a:p>
          <a:p>
            <a:pPr marL="342900" indent="-342900">
              <a:buFont typeface="+mj-lt"/>
              <a:buAutoNum type="arabicPeriod"/>
            </a:pPr>
            <a:r>
              <a:rPr lang="zh-CN" altLang="en-US" sz="1400" smtClean="0">
                <a:solidFill>
                  <a:srgbClr val="000000"/>
                </a:solidFill>
                <a:latin typeface="楷体_GB2312" pitchFamily="49" charset="-122"/>
                <a:ea typeface="楷体_GB2312" pitchFamily="49" charset="-122"/>
              </a:rPr>
              <a:t>最好添加数据标签置</a:t>
            </a:r>
            <a:endParaRPr lang="en-US" altLang="zh-CN" sz="1400" smtClean="0">
              <a:solidFill>
                <a:srgbClr val="000000"/>
              </a:solidFill>
              <a:latin typeface="楷体_GB2312" pitchFamily="49" charset="-122"/>
              <a:ea typeface="楷体_GB2312" pitchFamily="49" charset="-122"/>
            </a:endParaRPr>
          </a:p>
          <a:p>
            <a:endParaRPr lang="zh-CN" altLang="en-US" sz="1400"/>
          </a:p>
        </p:txBody>
      </p:sp>
      <p:graphicFrame>
        <p:nvGraphicFramePr>
          <p:cNvPr id="6" name="图表 5"/>
          <p:cNvGraphicFramePr>
            <a:graphicFrameLocks/>
          </p:cNvGraphicFramePr>
          <p:nvPr>
            <p:extLst>
              <p:ext uri="{D42A27DB-BD31-4B8C-83A1-F6EECF244321}">
                <p14:modId xmlns:p14="http://schemas.microsoft.com/office/powerpoint/2010/main" xmlns="" val="2432279286"/>
              </p:ext>
            </p:extLst>
          </p:nvPr>
        </p:nvGraphicFramePr>
        <p:xfrm>
          <a:off x="323850" y="1773238"/>
          <a:ext cx="3960813" cy="273526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a:graphicFrameLocks/>
          </p:cNvGraphicFramePr>
          <p:nvPr>
            <p:extLst>
              <p:ext uri="{D42A27DB-BD31-4B8C-83A1-F6EECF244321}">
                <p14:modId xmlns:p14="http://schemas.microsoft.com/office/powerpoint/2010/main" xmlns="" val="1285198131"/>
              </p:ext>
            </p:extLst>
          </p:nvPr>
        </p:nvGraphicFramePr>
        <p:xfrm>
          <a:off x="4716463" y="1773238"/>
          <a:ext cx="403225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187749" y="1412776"/>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xmlns="" val="131337896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拆线图</a:t>
            </a:r>
            <a:endParaRPr lang="zh-CN" altLang="en-US"/>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
        <p:nvSpPr>
          <p:cNvPr id="5" name="内容占位符 4"/>
          <p:cNvSpPr txBox="1">
            <a:spLocks/>
          </p:cNvSpPr>
          <p:nvPr/>
        </p:nvSpPr>
        <p:spPr>
          <a:xfrm>
            <a:off x="457200" y="4653136"/>
            <a:ext cx="7620000" cy="1944216"/>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j-ea"/>
                <a:ea typeface="+mj-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j-ea"/>
                <a:ea typeface="+mj-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j-ea"/>
                <a:ea typeface="+mj-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j-ea"/>
                <a:ea typeface="+mj-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342900" indent="-342900">
              <a:lnSpc>
                <a:spcPct val="150000"/>
              </a:lnSpc>
            </a:pPr>
            <a:r>
              <a:rPr lang="zh-CN" altLang="en-US" sz="1400" smtClean="0">
                <a:solidFill>
                  <a:srgbClr val="000000"/>
                </a:solidFill>
              </a:rPr>
              <a:t>一些简单的原则：</a:t>
            </a:r>
            <a:endParaRPr lang="en-US" altLang="zh-CN" sz="1400" smtClean="0">
              <a:solidFill>
                <a:srgbClr val="000000"/>
              </a:solidFill>
            </a:endParaRPr>
          </a:p>
          <a:p>
            <a:pPr marL="342900" indent="-342900">
              <a:buFont typeface="+mj-lt"/>
              <a:buAutoNum type="arabicPeriod"/>
            </a:pPr>
            <a:r>
              <a:rPr lang="zh-CN" altLang="en-US" sz="1400" smtClean="0">
                <a:solidFill>
                  <a:srgbClr val="000000"/>
                </a:solidFill>
              </a:rPr>
              <a:t>拆线选用的线形要相对粗些，最好比网格线、坐标轴等要突出；</a:t>
            </a:r>
            <a:endParaRPr lang="en-US" altLang="zh-CN" sz="1400" smtClean="0">
              <a:solidFill>
                <a:srgbClr val="000000"/>
              </a:solidFill>
            </a:endParaRPr>
          </a:p>
          <a:p>
            <a:pPr marL="342900" indent="-342900">
              <a:buFont typeface="+mj-lt"/>
              <a:buAutoNum type="arabicPeriod"/>
            </a:pPr>
            <a:r>
              <a:rPr lang="zh-CN" altLang="en-US" sz="1400" smtClean="0">
                <a:solidFill>
                  <a:srgbClr val="000000"/>
                </a:solidFill>
              </a:rPr>
              <a:t>线条一般不超过</a:t>
            </a:r>
            <a:r>
              <a:rPr lang="en-US" altLang="zh-CN" sz="1400" smtClean="0">
                <a:solidFill>
                  <a:srgbClr val="000000"/>
                </a:solidFill>
              </a:rPr>
              <a:t>5</a:t>
            </a:r>
            <a:r>
              <a:rPr lang="zh-CN" altLang="en-US" sz="1400" smtClean="0">
                <a:solidFill>
                  <a:srgbClr val="000000"/>
                </a:solidFill>
              </a:rPr>
              <a:t>条；</a:t>
            </a:r>
            <a:endParaRPr lang="en-US" altLang="zh-CN" sz="1400" smtClean="0">
              <a:solidFill>
                <a:srgbClr val="000000"/>
              </a:solidFill>
            </a:endParaRPr>
          </a:p>
          <a:p>
            <a:pPr marL="342900" indent="-342900">
              <a:buFont typeface="+mj-lt"/>
              <a:buAutoNum type="arabicPeriod"/>
            </a:pPr>
            <a:r>
              <a:rPr lang="zh-CN" altLang="en-US" sz="1400" smtClean="0">
                <a:solidFill>
                  <a:srgbClr val="000000"/>
                </a:solidFill>
              </a:rPr>
              <a:t>不要使用倾斜的标签</a:t>
            </a:r>
            <a:endParaRPr lang="en-US" altLang="zh-CN" sz="1400" smtClean="0">
              <a:solidFill>
                <a:srgbClr val="000000"/>
              </a:solidFill>
            </a:endParaRPr>
          </a:p>
          <a:p>
            <a:pPr marL="342900" indent="-342900">
              <a:buFont typeface="+mj-lt"/>
              <a:buAutoNum type="arabicPeriod"/>
            </a:pPr>
            <a:r>
              <a:rPr lang="zh-CN" altLang="en-US" sz="1400" smtClean="0">
                <a:solidFill>
                  <a:srgbClr val="000000"/>
                </a:solidFill>
              </a:rPr>
              <a:t>纵坐标轴一般刻度从</a:t>
            </a:r>
            <a:r>
              <a:rPr lang="en-US" altLang="zh-CN" sz="1400" smtClean="0">
                <a:solidFill>
                  <a:srgbClr val="000000"/>
                </a:solidFill>
              </a:rPr>
              <a:t>0</a:t>
            </a:r>
            <a:r>
              <a:rPr lang="zh-CN" altLang="en-US" sz="1400" smtClean="0">
                <a:solidFill>
                  <a:srgbClr val="000000"/>
                </a:solidFill>
              </a:rPr>
              <a:t>开始</a:t>
            </a:r>
            <a:endParaRPr lang="en-US" altLang="zh-CN" sz="1400" smtClean="0">
              <a:solidFill>
                <a:srgbClr val="000000"/>
              </a:solidFill>
            </a:endParaRPr>
          </a:p>
          <a:p>
            <a:endParaRPr lang="zh-CN" altLang="en-US" sz="1400"/>
          </a:p>
        </p:txBody>
      </p:sp>
      <p:graphicFrame>
        <p:nvGraphicFramePr>
          <p:cNvPr id="6" name="图表 5"/>
          <p:cNvGraphicFramePr>
            <a:graphicFrameLocks/>
          </p:cNvGraphicFramePr>
          <p:nvPr>
            <p:extLst>
              <p:ext uri="{D42A27DB-BD31-4B8C-83A1-F6EECF244321}">
                <p14:modId xmlns:p14="http://schemas.microsoft.com/office/powerpoint/2010/main" xmlns="" val="1736559153"/>
              </p:ext>
            </p:extLst>
          </p:nvPr>
        </p:nvGraphicFramePr>
        <p:xfrm>
          <a:off x="320090" y="1773238"/>
          <a:ext cx="3964573"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图表 6"/>
          <p:cNvGraphicFramePr>
            <a:graphicFrameLocks/>
          </p:cNvGraphicFramePr>
          <p:nvPr>
            <p:extLst>
              <p:ext uri="{D42A27DB-BD31-4B8C-83A1-F6EECF244321}">
                <p14:modId xmlns:p14="http://schemas.microsoft.com/office/powerpoint/2010/main" xmlns="" val="94172395"/>
              </p:ext>
            </p:extLst>
          </p:nvPr>
        </p:nvGraphicFramePr>
        <p:xfrm>
          <a:off x="4716463" y="1773238"/>
          <a:ext cx="403225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4067944" y="1549896"/>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Tree>
    <p:extLst>
      <p:ext uri="{BB962C8B-B14F-4D97-AF65-F5344CB8AC3E}">
        <p14:creationId xmlns:p14="http://schemas.microsoft.com/office/powerpoint/2010/main" xmlns="" val="172315911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7" grpId="0">
        <p:bldAsOne/>
      </p:bldGraphic>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平均线图</a:t>
            </a:r>
            <a:endParaRPr lang="zh-CN" altLang="en-US"/>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aphicFrame>
        <p:nvGraphicFramePr>
          <p:cNvPr id="11" name="内容占位符 10"/>
          <p:cNvGraphicFramePr>
            <a:graphicFrameLocks noGrp="1"/>
          </p:cNvGraphicFramePr>
          <p:nvPr>
            <p:ph idx="1"/>
            <p:extLst>
              <p:ext uri="{D42A27DB-BD31-4B8C-83A1-F6EECF244321}">
                <p14:modId xmlns:p14="http://schemas.microsoft.com/office/powerpoint/2010/main" xmlns="" val="2340146588"/>
              </p:ext>
            </p:extLst>
          </p:nvPr>
        </p:nvGraphicFramePr>
        <p:xfrm>
          <a:off x="457200" y="1412875"/>
          <a:ext cx="7620000" cy="5040313"/>
        </p:xfrm>
        <a:graphic>
          <a:graphicData uri="http://schemas.openxmlformats.org/drawingml/2006/chart">
            <c:chart xmlns:c="http://schemas.openxmlformats.org/drawingml/2006/chart" xmlns:r="http://schemas.openxmlformats.org/officeDocument/2006/relationships" r:id="rId2"/>
          </a:graphicData>
        </a:graphic>
      </p:graphicFrame>
      <p:sp>
        <p:nvSpPr>
          <p:cNvPr id="12" name="圆角矩形标注 11"/>
          <p:cNvSpPr/>
          <p:nvPr/>
        </p:nvSpPr>
        <p:spPr>
          <a:xfrm>
            <a:off x="6284392" y="3436615"/>
            <a:ext cx="1239936" cy="56844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lang="zh-CN" altLang="en-US" sz="1400" smtClean="0">
                <a:latin typeface="+mj-ea"/>
                <a:ea typeface="+mj-ea"/>
              </a:rPr>
              <a:t>全国平</a:t>
            </a:r>
            <a:r>
              <a:rPr lang="zh-CN" altLang="en-US" sz="1400">
                <a:latin typeface="+mj-ea"/>
                <a:ea typeface="+mj-ea"/>
              </a:rPr>
              <a:t>均建设</a:t>
            </a:r>
            <a:r>
              <a:rPr lang="en-US" altLang="zh-CN" sz="1400">
                <a:latin typeface="+mj-ea"/>
                <a:ea typeface="+mj-ea"/>
              </a:rPr>
              <a:t>57</a:t>
            </a:r>
            <a:r>
              <a:rPr lang="zh-CN" altLang="en-US" sz="1400">
                <a:latin typeface="+mj-ea"/>
                <a:ea typeface="+mj-ea"/>
              </a:rPr>
              <a:t>家店面</a:t>
            </a:r>
          </a:p>
        </p:txBody>
      </p:sp>
    </p:spTree>
    <p:extLst>
      <p:ext uri="{BB962C8B-B14F-4D97-AF65-F5344CB8AC3E}">
        <p14:creationId xmlns:p14="http://schemas.microsoft.com/office/powerpoint/2010/main" xmlns="" val="19303044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双坐标</a:t>
            </a:r>
            <a:r>
              <a:rPr lang="zh-CN" altLang="en-US" kern="0" smtClean="0">
                <a:solidFill>
                  <a:srgbClr val="000000"/>
                </a:solidFill>
              </a:rPr>
              <a:t>图</a:t>
            </a:r>
            <a:endParaRPr lang="zh-CN" altLang="en-US"/>
          </a:p>
        </p:txBody>
      </p:sp>
      <p:sp>
        <p:nvSpPr>
          <p:cNvPr id="6"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graphicFrame>
        <p:nvGraphicFramePr>
          <p:cNvPr id="8" name="内容占位符 7"/>
          <p:cNvGraphicFramePr>
            <a:graphicFrameLocks noGrp="1"/>
          </p:cNvGraphicFramePr>
          <p:nvPr>
            <p:ph idx="1"/>
            <p:extLst>
              <p:ext uri="{D42A27DB-BD31-4B8C-83A1-F6EECF244321}">
                <p14:modId xmlns:p14="http://schemas.microsoft.com/office/powerpoint/2010/main" xmlns="" val="2895921127"/>
              </p:ext>
            </p:extLst>
          </p:nvPr>
        </p:nvGraphicFramePr>
        <p:xfrm>
          <a:off x="251520" y="1412776"/>
          <a:ext cx="8496944" cy="50403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45905123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双坐标图制作</a:t>
            </a:r>
            <a:r>
              <a:rPr lang="zh-CN" altLang="en-US" u="sng" kern="0">
                <a:solidFill>
                  <a:srgbClr val="000000"/>
                </a:solidFill>
              </a:rPr>
              <a:t>帕累托</a:t>
            </a:r>
            <a:r>
              <a:rPr lang="zh-CN" altLang="en-US" u="sng" kern="0" smtClean="0">
                <a:solidFill>
                  <a:srgbClr val="000000"/>
                </a:solidFill>
              </a:rPr>
              <a:t>图</a:t>
            </a:r>
            <a:endParaRPr lang="zh-CN" altLang="en-US"/>
          </a:p>
        </p:txBody>
      </p:sp>
      <p:pic>
        <p:nvPicPr>
          <p:cNvPr id="5" name="图片 4" descr="20120131143530165.png"/>
          <p:cNvPicPr>
            <a:picLocks noChangeAspect="1"/>
          </p:cNvPicPr>
          <p:nvPr/>
        </p:nvPicPr>
        <p:blipFill>
          <a:blip r:embed="rId2" cstate="print"/>
          <a:stretch>
            <a:fillRect/>
          </a:stretch>
        </p:blipFill>
        <p:spPr>
          <a:xfrm>
            <a:off x="714348" y="1643050"/>
            <a:ext cx="2934814" cy="1500198"/>
          </a:xfrm>
          <a:prstGeom prst="rect">
            <a:avLst/>
          </a:prstGeom>
        </p:spPr>
      </p:pic>
      <p:pic>
        <p:nvPicPr>
          <p:cNvPr id="6" name="图片 5" descr="20120131143415836.png"/>
          <p:cNvPicPr>
            <a:picLocks noChangeAspect="1"/>
          </p:cNvPicPr>
          <p:nvPr/>
        </p:nvPicPr>
        <p:blipFill>
          <a:blip r:embed="rId3" cstate="print"/>
          <a:stretch>
            <a:fillRect/>
          </a:stretch>
        </p:blipFill>
        <p:spPr>
          <a:xfrm>
            <a:off x="571472" y="4357694"/>
            <a:ext cx="3276607" cy="1967335"/>
          </a:xfrm>
          <a:prstGeom prst="rect">
            <a:avLst/>
          </a:prstGeom>
        </p:spPr>
      </p:pic>
      <p:sp>
        <p:nvSpPr>
          <p:cNvPr id="7" name="右箭头 6"/>
          <p:cNvSpPr/>
          <p:nvPr/>
        </p:nvSpPr>
        <p:spPr bwMode="auto">
          <a:xfrm>
            <a:off x="4357686" y="2428868"/>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8" name="Rectangle 3"/>
          <p:cNvSpPr txBox="1">
            <a:spLocks noChangeArrowheads="1"/>
          </p:cNvSpPr>
          <p:nvPr/>
        </p:nvSpPr>
        <p:spPr>
          <a:xfrm>
            <a:off x="3571868" y="1500174"/>
            <a:ext cx="1643074" cy="928694"/>
          </a:xfrm>
          <a:prstGeom prst="rect">
            <a:avLst/>
          </a:prstGeom>
        </p:spPr>
        <p:txBody>
          <a:bodyPr/>
          <a:lstStyle/>
          <a:p>
            <a:pPr marL="342900" lvl="0" indent="-342900" fontAlgn="base">
              <a:lnSpc>
                <a:spcPct val="130000"/>
              </a:lnSpc>
              <a:spcBef>
                <a:spcPct val="20000"/>
              </a:spcBef>
              <a:spcAft>
                <a:spcPct val="0"/>
              </a:spcAft>
              <a:defRPr/>
            </a:pPr>
            <a:r>
              <a:rPr lang="zh-CN" altLang="en-US" sz="1400" kern="0" dirty="0" smtClean="0">
                <a:solidFill>
                  <a:srgbClr val="000000"/>
                </a:solidFill>
                <a:latin typeface="+mj-ea"/>
                <a:ea typeface="+mj-ea"/>
              </a:rPr>
              <a:t>绘制双坐标图，并将折线图起始坐标改为</a:t>
            </a:r>
            <a:r>
              <a:rPr lang="en-US" altLang="zh-CN" sz="1400" kern="0" dirty="0" smtClean="0">
                <a:solidFill>
                  <a:srgbClr val="000000"/>
                </a:solidFill>
                <a:latin typeface="+mj-ea"/>
                <a:ea typeface="+mj-ea"/>
              </a:rPr>
              <a:t>C2</a:t>
            </a:r>
            <a:endParaRPr lang="en-US" altLang="zh-CN" sz="1400" u="sng" kern="0" dirty="0" smtClean="0">
              <a:solidFill>
                <a:srgbClr val="000000"/>
              </a:solidFill>
              <a:latin typeface="+mj-ea"/>
              <a:ea typeface="+mj-ea"/>
            </a:endParaRPr>
          </a:p>
        </p:txBody>
      </p:sp>
      <p:sp>
        <p:nvSpPr>
          <p:cNvPr id="9" name="右箭头 8"/>
          <p:cNvSpPr/>
          <p:nvPr/>
        </p:nvSpPr>
        <p:spPr bwMode="auto">
          <a:xfrm rot="5400000">
            <a:off x="6500826" y="3286124"/>
            <a:ext cx="285752"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pic>
        <p:nvPicPr>
          <p:cNvPr id="10" name="图片 9" descr="20120131144411504.png"/>
          <p:cNvPicPr>
            <a:picLocks noChangeAspect="1"/>
          </p:cNvPicPr>
          <p:nvPr/>
        </p:nvPicPr>
        <p:blipFill>
          <a:blip r:embed="rId4" cstate="print"/>
          <a:stretch>
            <a:fillRect/>
          </a:stretch>
        </p:blipFill>
        <p:spPr>
          <a:xfrm>
            <a:off x="5286380" y="1543037"/>
            <a:ext cx="2928958" cy="1757375"/>
          </a:xfrm>
          <a:prstGeom prst="rect">
            <a:avLst/>
          </a:prstGeom>
        </p:spPr>
      </p:pic>
      <p:sp>
        <p:nvSpPr>
          <p:cNvPr id="11" name="Rectangle 3"/>
          <p:cNvSpPr txBox="1">
            <a:spLocks noChangeArrowheads="1"/>
          </p:cNvSpPr>
          <p:nvPr/>
        </p:nvSpPr>
        <p:spPr>
          <a:xfrm>
            <a:off x="4286248" y="3557589"/>
            <a:ext cx="4738721" cy="500066"/>
          </a:xfrm>
          <a:prstGeom prst="rect">
            <a:avLst/>
          </a:prstGeom>
        </p:spPr>
        <p:txBody>
          <a:bodyPr/>
          <a:lstStyle/>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1</a:t>
            </a:r>
            <a:r>
              <a:rPr lang="zh-CN" altLang="en-US" sz="1400" kern="0" dirty="0" smtClean="0">
                <a:solidFill>
                  <a:srgbClr val="000000"/>
                </a:solidFill>
                <a:latin typeface="+mj-ea"/>
                <a:ea typeface="+mj-ea"/>
              </a:rPr>
              <a:t>、布局→坐标轴→次要横坐标轴→显示从左到右坐标轴</a:t>
            </a:r>
            <a:endParaRPr lang="en-US" altLang="zh-CN" sz="1400"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2</a:t>
            </a:r>
            <a:r>
              <a:rPr lang="zh-CN" altLang="en-US" sz="1400" kern="0" dirty="0" smtClean="0">
                <a:solidFill>
                  <a:srgbClr val="000000"/>
                </a:solidFill>
                <a:latin typeface="+mj-ea"/>
                <a:ea typeface="+mj-ea"/>
              </a:rPr>
              <a:t>、选中横坐标，设置</a:t>
            </a:r>
            <a:endParaRPr lang="en-US" altLang="zh-CN" sz="1400" kern="0" dirty="0" smtClean="0">
              <a:solidFill>
                <a:srgbClr val="000000"/>
              </a:solidFill>
              <a:latin typeface="+mj-ea"/>
              <a:ea typeface="+mj-ea"/>
            </a:endParaRPr>
          </a:p>
        </p:txBody>
      </p:sp>
      <p:pic>
        <p:nvPicPr>
          <p:cNvPr id="12" name="图片 11" descr="20120131145338389.png"/>
          <p:cNvPicPr>
            <a:picLocks noChangeAspect="1"/>
          </p:cNvPicPr>
          <p:nvPr/>
        </p:nvPicPr>
        <p:blipFill>
          <a:blip r:embed="rId5" cstate="print"/>
          <a:stretch>
            <a:fillRect/>
          </a:stretch>
        </p:blipFill>
        <p:spPr>
          <a:xfrm>
            <a:off x="6357950" y="3876608"/>
            <a:ext cx="2605091" cy="2952817"/>
          </a:xfrm>
          <a:prstGeom prst="rect">
            <a:avLst/>
          </a:prstGeom>
        </p:spPr>
      </p:pic>
      <p:sp>
        <p:nvSpPr>
          <p:cNvPr id="13" name="圆角矩形 12"/>
          <p:cNvSpPr/>
          <p:nvPr/>
        </p:nvSpPr>
        <p:spPr bwMode="auto">
          <a:xfrm>
            <a:off x="6929454" y="5214950"/>
            <a:ext cx="1071570" cy="571504"/>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4" name="圆角矩形 13"/>
          <p:cNvSpPr/>
          <p:nvPr/>
        </p:nvSpPr>
        <p:spPr bwMode="auto">
          <a:xfrm>
            <a:off x="6938979" y="6143644"/>
            <a:ext cx="1071570" cy="295276"/>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5" name="右箭头 14"/>
          <p:cNvSpPr/>
          <p:nvPr/>
        </p:nvSpPr>
        <p:spPr bwMode="auto">
          <a:xfrm rot="10800000">
            <a:off x="5929322" y="5357826"/>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6" name="Rectangle 3"/>
          <p:cNvSpPr txBox="1">
            <a:spLocks noChangeArrowheads="1"/>
          </p:cNvSpPr>
          <p:nvPr/>
        </p:nvSpPr>
        <p:spPr>
          <a:xfrm>
            <a:off x="3857620" y="5286388"/>
            <a:ext cx="2071702" cy="500066"/>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	</a:t>
            </a:r>
            <a:r>
              <a:rPr lang="zh-CN" altLang="en-US" sz="2000" kern="0" dirty="0" smtClean="0">
                <a:solidFill>
                  <a:srgbClr val="000000"/>
                </a:solidFill>
                <a:latin typeface="+mj-ea"/>
                <a:ea typeface="+mj-ea"/>
              </a:rPr>
              <a:t>调整柱体间距</a:t>
            </a:r>
            <a:endParaRPr lang="en-US" altLang="zh-CN" sz="2000" u="sng" kern="0" dirty="0" smtClean="0">
              <a:solidFill>
                <a:srgbClr val="000000"/>
              </a:solidFill>
              <a:latin typeface="+mj-ea"/>
              <a:ea typeface="+mj-ea"/>
            </a:endParaRPr>
          </a:p>
        </p:txBody>
      </p:sp>
      <p:sp>
        <p:nvSpPr>
          <p:cNvPr id="17" name="右箭头 16"/>
          <p:cNvSpPr/>
          <p:nvPr/>
        </p:nvSpPr>
        <p:spPr bwMode="auto">
          <a:xfrm rot="10800000">
            <a:off x="3857620" y="5319726"/>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8"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10068417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用占位的方法制作瀑布</a:t>
            </a:r>
            <a:r>
              <a:rPr lang="zh-CN" altLang="en-US" kern="0" smtClean="0">
                <a:solidFill>
                  <a:srgbClr val="000000"/>
                </a:solidFill>
              </a:rPr>
              <a:t>图</a:t>
            </a:r>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xmlns="" val="1510696644"/>
              </p:ext>
            </p:extLst>
          </p:nvPr>
        </p:nvGraphicFramePr>
        <p:xfrm>
          <a:off x="571472" y="1928802"/>
          <a:ext cx="3000396" cy="1643076"/>
        </p:xfrm>
        <a:graphic>
          <a:graphicData uri="http://schemas.openxmlformats.org/drawingml/2006/table">
            <a:tbl>
              <a:tblPr/>
              <a:tblGrid>
                <a:gridCol w="1000132"/>
                <a:gridCol w="1000132"/>
                <a:gridCol w="1000132"/>
              </a:tblGrid>
              <a:tr h="273846">
                <a:tc>
                  <a:txBody>
                    <a:bodyPr/>
                    <a:lstStyle/>
                    <a:p>
                      <a:pPr algn="ctr" fontAlgn="ctr"/>
                      <a:r>
                        <a:rPr lang="zh-CN" altLang="en-US" sz="1200" b="0" i="0" u="none" strike="noStrike">
                          <a:solidFill>
                            <a:srgbClr val="000000"/>
                          </a:solidFill>
                          <a:latin typeface="宋体"/>
                        </a:rPr>
                        <a:t>项目</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占位数</a:t>
                      </a:r>
                      <a:endParaRPr lang="zh-CN" altLang="en-US" sz="12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solidFill>
                            <a:srgbClr val="000000"/>
                          </a:solidFill>
                          <a:latin typeface="宋体"/>
                        </a:rPr>
                        <a:t>成本</a:t>
                      </a:r>
                      <a:endParaRPr lang="zh-CN" altLang="en-US" sz="12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846">
                <a:tc>
                  <a:txBody>
                    <a:bodyPr/>
                    <a:lstStyle/>
                    <a:p>
                      <a:pPr algn="ctr" fontAlgn="ctr"/>
                      <a:r>
                        <a:rPr lang="zh-CN" altLang="en-US" sz="1200" b="0" i="0" u="none" strike="noStrike">
                          <a:solidFill>
                            <a:srgbClr val="000000"/>
                          </a:solidFill>
                          <a:latin typeface="宋体"/>
                        </a:rPr>
                        <a:t>总成本</a:t>
                      </a:r>
                      <a:endParaRPr lang="zh-CN" altLang="en-US" sz="1200" b="0" i="0" u="none" strike="noStrike">
                        <a:solidFill>
                          <a:srgbClr val="000000"/>
                        </a:solidFill>
                        <a:latin typeface="Arial"/>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846">
                <a:tc>
                  <a:txBody>
                    <a:bodyPr/>
                    <a:lstStyle/>
                    <a:p>
                      <a:pPr algn="ctr" fontAlgn="ctr"/>
                      <a:r>
                        <a:rPr lang="zh-CN" altLang="en-US" sz="1200" b="0" i="0" u="none" strike="noStrike">
                          <a:solidFill>
                            <a:srgbClr val="000000"/>
                          </a:solidFill>
                          <a:latin typeface="宋体"/>
                        </a:rPr>
                        <a:t>成本</a:t>
                      </a:r>
                      <a:r>
                        <a:rPr lang="en-US" sz="1200" b="0" i="0" u="none" strike="noStrike">
                          <a:solidFill>
                            <a:srgbClr val="000000"/>
                          </a:solidFill>
                          <a:latin typeface="Arial"/>
                        </a:rPr>
                        <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846">
                <a:tc>
                  <a:txBody>
                    <a:bodyPr/>
                    <a:lstStyle/>
                    <a:p>
                      <a:pPr algn="ctr" fontAlgn="ctr"/>
                      <a:r>
                        <a:rPr lang="zh-CN" altLang="en-US" sz="1200" b="0" i="0" u="none" strike="noStrike">
                          <a:solidFill>
                            <a:srgbClr val="000000"/>
                          </a:solidFill>
                          <a:latin typeface="宋体"/>
                        </a:rPr>
                        <a:t>成本</a:t>
                      </a:r>
                      <a:r>
                        <a:rPr lang="en-US" sz="1200" b="0" i="0" u="none" strike="noStrike">
                          <a:solidFill>
                            <a:srgbClr val="000000"/>
                          </a:solidFill>
                          <a:latin typeface="Arial"/>
                        </a:rPr>
                        <a:t>B</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846">
                <a:tc>
                  <a:txBody>
                    <a:bodyPr/>
                    <a:lstStyle/>
                    <a:p>
                      <a:pPr algn="ctr" fontAlgn="ctr"/>
                      <a:r>
                        <a:rPr lang="zh-CN" altLang="en-US" sz="1200" b="0" i="0" u="none" strike="noStrike">
                          <a:solidFill>
                            <a:srgbClr val="000000"/>
                          </a:solidFill>
                          <a:latin typeface="宋体"/>
                        </a:rPr>
                        <a:t>成本</a:t>
                      </a:r>
                      <a:r>
                        <a:rPr lang="en-US" sz="1200" b="0" i="0" u="none" strike="noStrike">
                          <a:solidFill>
                            <a:srgbClr val="000000"/>
                          </a:solidFill>
                          <a:latin typeface="Arial"/>
                        </a:rPr>
                        <a:t>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150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73846">
                <a:tc>
                  <a:txBody>
                    <a:bodyPr/>
                    <a:lstStyle/>
                    <a:p>
                      <a:pPr algn="ctr" fontAlgn="ctr"/>
                      <a:r>
                        <a:rPr lang="zh-CN" altLang="en-US" sz="1200" b="0" i="0" u="none" strike="noStrike">
                          <a:solidFill>
                            <a:srgbClr val="000000"/>
                          </a:solidFill>
                          <a:latin typeface="宋体"/>
                        </a:rPr>
                        <a:t>成本</a:t>
                      </a:r>
                      <a:r>
                        <a:rPr lang="en-US" sz="1200" b="0" i="0" u="none" strike="noStrike">
                          <a:solidFill>
                            <a:srgbClr val="000000"/>
                          </a:solidFill>
                          <a:latin typeface="Arial"/>
                        </a:rPr>
                        <a: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solidFill>
                            <a:srgbClr val="000000"/>
                          </a:solidFill>
                          <a:latin typeface="Arial"/>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solidFill>
                            <a:srgbClr val="000000"/>
                          </a:solidFill>
                          <a:latin typeface="Arial"/>
                        </a:rPr>
                        <a:t>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6" name="Picture 2"/>
          <p:cNvPicPr>
            <a:picLocks noChangeAspect="1" noChangeArrowheads="1"/>
          </p:cNvPicPr>
          <p:nvPr/>
        </p:nvPicPr>
        <p:blipFill>
          <a:blip r:embed="rId2" cstate="print"/>
          <a:srcRect/>
          <a:stretch>
            <a:fillRect/>
          </a:stretch>
        </p:blipFill>
        <p:spPr bwMode="auto">
          <a:xfrm>
            <a:off x="4786314" y="1882695"/>
            <a:ext cx="3883020" cy="2338393"/>
          </a:xfrm>
          <a:prstGeom prst="rect">
            <a:avLst/>
          </a:prstGeom>
          <a:noFill/>
          <a:ln w="9525">
            <a:noFill/>
            <a:miter lim="800000"/>
            <a:headEnd/>
            <a:tailEnd/>
          </a:ln>
          <a:effectLst/>
        </p:spPr>
      </p:pic>
      <p:pic>
        <p:nvPicPr>
          <p:cNvPr id="7" name="Picture 3"/>
          <p:cNvPicPr>
            <a:picLocks noChangeAspect="1" noChangeArrowheads="1"/>
          </p:cNvPicPr>
          <p:nvPr/>
        </p:nvPicPr>
        <p:blipFill>
          <a:blip r:embed="rId3" cstate="print"/>
          <a:srcRect/>
          <a:stretch>
            <a:fillRect/>
          </a:stretch>
        </p:blipFill>
        <p:spPr bwMode="auto">
          <a:xfrm>
            <a:off x="571472" y="3857628"/>
            <a:ext cx="3840842" cy="2312993"/>
          </a:xfrm>
          <a:prstGeom prst="rect">
            <a:avLst/>
          </a:prstGeom>
          <a:noFill/>
          <a:ln w="9525">
            <a:noFill/>
            <a:miter lim="800000"/>
            <a:headEnd/>
            <a:tailEnd/>
          </a:ln>
          <a:effectLst/>
        </p:spPr>
      </p:pic>
      <p:sp>
        <p:nvSpPr>
          <p:cNvPr id="8" name="右箭头 7"/>
          <p:cNvSpPr/>
          <p:nvPr/>
        </p:nvSpPr>
        <p:spPr bwMode="auto">
          <a:xfrm>
            <a:off x="4143372" y="2643182"/>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9" name="Rectangle 3"/>
          <p:cNvSpPr txBox="1">
            <a:spLocks noChangeArrowheads="1"/>
          </p:cNvSpPr>
          <p:nvPr/>
        </p:nvSpPr>
        <p:spPr>
          <a:xfrm>
            <a:off x="4500562" y="1412776"/>
            <a:ext cx="2071702" cy="642942"/>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	</a:t>
            </a:r>
            <a:r>
              <a:rPr lang="zh-CN" altLang="en-US" sz="2000" kern="0" dirty="0" smtClean="0">
                <a:solidFill>
                  <a:srgbClr val="000000"/>
                </a:solidFill>
                <a:latin typeface="+mj-ea"/>
                <a:ea typeface="+mj-ea"/>
              </a:rPr>
              <a:t>堆积柱形图</a:t>
            </a:r>
            <a:endParaRPr lang="en-US" altLang="zh-CN" sz="2000" u="sng" kern="0" dirty="0" smtClean="0">
              <a:solidFill>
                <a:srgbClr val="000000"/>
              </a:solidFill>
              <a:latin typeface="+mj-ea"/>
              <a:ea typeface="+mj-ea"/>
            </a:endParaRPr>
          </a:p>
        </p:txBody>
      </p:sp>
      <p:sp>
        <p:nvSpPr>
          <p:cNvPr id="10" name="右箭头 9"/>
          <p:cNvSpPr/>
          <p:nvPr/>
        </p:nvSpPr>
        <p:spPr bwMode="auto">
          <a:xfrm rot="5400000">
            <a:off x="6536545" y="4257377"/>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1" name="Rectangle 3"/>
          <p:cNvSpPr txBox="1">
            <a:spLocks noChangeArrowheads="1"/>
          </p:cNvSpPr>
          <p:nvPr/>
        </p:nvSpPr>
        <p:spPr>
          <a:xfrm>
            <a:off x="5286380" y="5214950"/>
            <a:ext cx="2857520" cy="928694"/>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	</a:t>
            </a:r>
            <a:r>
              <a:rPr lang="zh-CN" altLang="en-US" sz="2000" kern="0" dirty="0" smtClean="0">
                <a:solidFill>
                  <a:srgbClr val="000000"/>
                </a:solidFill>
                <a:latin typeface="+mj-ea"/>
                <a:ea typeface="+mj-ea"/>
              </a:rPr>
              <a:t>选择蓝色柱体，选择无填充，无边框</a:t>
            </a:r>
            <a:endParaRPr lang="en-US" altLang="zh-CN" sz="2000" u="sng" kern="0" dirty="0" smtClean="0">
              <a:solidFill>
                <a:srgbClr val="000000"/>
              </a:solidFill>
              <a:latin typeface="+mj-ea"/>
              <a:ea typeface="+mj-ea"/>
            </a:endParaRPr>
          </a:p>
        </p:txBody>
      </p:sp>
      <p:sp>
        <p:nvSpPr>
          <p:cNvPr id="12" name="右箭头 11"/>
          <p:cNvSpPr/>
          <p:nvPr/>
        </p:nvSpPr>
        <p:spPr bwMode="auto">
          <a:xfrm rot="10800000">
            <a:off x="4857752" y="5429264"/>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3"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pic>
        <p:nvPicPr>
          <p:cNvPr id="3074" name="Picture 2" descr="http://ww3.sinaimg.cn/bmiddle/6694d7c8jw1drwp1kj44vj.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641120" y="889382"/>
            <a:ext cx="5542388" cy="5252672"/>
          </a:xfrm>
          <a:prstGeom prst="rect">
            <a:avLst/>
          </a:prstGeom>
          <a:noFill/>
          <a:scene3d>
            <a:camera prst="perspectiveHeroicExtremeLeftFacing">
              <a:rot lat="487347" lon="1200000" rev="21425485"/>
            </a:camera>
            <a:lightRig rig="threePt" dir="t"/>
          </a:scene3d>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1482737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lvl="0"/>
            <a:r>
              <a:rPr lang="zh-CN" altLang="en-US" kern="0">
                <a:solidFill>
                  <a:srgbClr val="000000"/>
                </a:solidFill>
              </a:rPr>
              <a:t>旋风图</a:t>
            </a:r>
            <a:r>
              <a:rPr lang="en-US" altLang="zh-CN" kern="0">
                <a:solidFill>
                  <a:srgbClr val="000000"/>
                </a:solidFill>
              </a:rPr>
              <a:t>—</a:t>
            </a:r>
            <a:r>
              <a:rPr lang="zh-CN" altLang="en-US" kern="0">
                <a:solidFill>
                  <a:srgbClr val="000000"/>
                </a:solidFill>
              </a:rPr>
              <a:t>成对条形图</a:t>
            </a:r>
            <a:r>
              <a:rPr lang="en-US" altLang="zh-CN" kern="0">
                <a:solidFill>
                  <a:srgbClr val="000000"/>
                </a:solidFill>
              </a:rPr>
              <a:t>/</a:t>
            </a:r>
            <a:r>
              <a:rPr lang="zh-CN" altLang="en-US" kern="0">
                <a:solidFill>
                  <a:srgbClr val="000000"/>
                </a:solidFill>
              </a:rPr>
              <a:t>对称</a:t>
            </a:r>
            <a:r>
              <a:rPr lang="zh-CN" altLang="en-US" kern="0" smtClean="0">
                <a:solidFill>
                  <a:srgbClr val="000000"/>
                </a:solidFill>
              </a:rPr>
              <a:t>条形图</a:t>
            </a:r>
            <a:endParaRPr lang="zh-CN" altLang="en-US"/>
          </a:p>
        </p:txBody>
      </p:sp>
      <p:sp>
        <p:nvSpPr>
          <p:cNvPr id="5" name="Rectangle 3"/>
          <p:cNvSpPr txBox="1">
            <a:spLocks noChangeArrowheads="1"/>
          </p:cNvSpPr>
          <p:nvPr/>
        </p:nvSpPr>
        <p:spPr>
          <a:xfrm>
            <a:off x="1000100" y="1428736"/>
            <a:ext cx="2786082" cy="642942"/>
          </a:xfrm>
          <a:prstGeom prst="rect">
            <a:avLst/>
          </a:prstGeom>
        </p:spPr>
        <p:txBody>
          <a:bodyPr/>
          <a:lstStyle/>
          <a:p>
            <a:pPr marL="342900" lvl="0" indent="-342900" fontAlgn="base">
              <a:lnSpc>
                <a:spcPct val="130000"/>
              </a:lnSpc>
              <a:spcBef>
                <a:spcPct val="20000"/>
              </a:spcBef>
              <a:spcAft>
                <a:spcPct val="0"/>
              </a:spcAft>
              <a:defRPr/>
            </a:pPr>
            <a:r>
              <a:rPr lang="en-US" altLang="zh-CN" sz="2000" kern="0" dirty="0" smtClean="0">
                <a:solidFill>
                  <a:srgbClr val="000000"/>
                </a:solidFill>
                <a:latin typeface="+mj-ea"/>
                <a:ea typeface="+mj-ea"/>
              </a:rPr>
              <a:t>	</a:t>
            </a:r>
            <a:r>
              <a:rPr lang="zh-CN" altLang="en-US" sz="2000" kern="0" dirty="0" smtClean="0">
                <a:solidFill>
                  <a:srgbClr val="000000"/>
                </a:solidFill>
                <a:latin typeface="+mj-ea"/>
                <a:ea typeface="+mj-ea"/>
              </a:rPr>
              <a:t>用于两组数据对比</a:t>
            </a:r>
            <a:endParaRPr lang="en-US" altLang="zh-CN" sz="2000" u="sng" kern="0" dirty="0" smtClean="0">
              <a:solidFill>
                <a:srgbClr val="000000"/>
              </a:solidFill>
              <a:latin typeface="+mj-ea"/>
              <a:ea typeface="+mj-ea"/>
            </a:endParaRPr>
          </a:p>
        </p:txBody>
      </p:sp>
      <p:pic>
        <p:nvPicPr>
          <p:cNvPr id="6" name="图片 5" descr="20120131151418498.png"/>
          <p:cNvPicPr>
            <a:picLocks noChangeAspect="1"/>
          </p:cNvPicPr>
          <p:nvPr/>
        </p:nvPicPr>
        <p:blipFill>
          <a:blip r:embed="rId2" cstate="print"/>
          <a:stretch>
            <a:fillRect/>
          </a:stretch>
        </p:blipFill>
        <p:spPr>
          <a:xfrm>
            <a:off x="857224" y="2016914"/>
            <a:ext cx="2343150" cy="1466850"/>
          </a:xfrm>
          <a:prstGeom prst="rect">
            <a:avLst/>
          </a:prstGeom>
        </p:spPr>
      </p:pic>
      <p:sp>
        <p:nvSpPr>
          <p:cNvPr id="7" name="Rectangle 3"/>
          <p:cNvSpPr txBox="1">
            <a:spLocks noChangeArrowheads="1"/>
          </p:cNvSpPr>
          <p:nvPr/>
        </p:nvSpPr>
        <p:spPr>
          <a:xfrm>
            <a:off x="3714744" y="1928802"/>
            <a:ext cx="5286412" cy="1643074"/>
          </a:xfrm>
          <a:prstGeom prst="rect">
            <a:avLst/>
          </a:prstGeom>
        </p:spPr>
        <p:txBody>
          <a:bodyPr/>
          <a:lstStyle/>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1</a:t>
            </a:r>
            <a:r>
              <a:rPr lang="zh-CN" altLang="en-US" sz="1400" kern="0" dirty="0" smtClean="0">
                <a:solidFill>
                  <a:srgbClr val="000000"/>
                </a:solidFill>
                <a:latin typeface="+mj-ea"/>
                <a:ea typeface="+mj-ea"/>
              </a:rPr>
              <a:t>、制作条形双坐标图</a:t>
            </a:r>
            <a:endParaRPr lang="en-US" altLang="zh-CN" sz="1400"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2</a:t>
            </a:r>
            <a:r>
              <a:rPr lang="zh-CN" altLang="en-US" sz="1400" kern="0" dirty="0" smtClean="0">
                <a:solidFill>
                  <a:srgbClr val="000000"/>
                </a:solidFill>
                <a:latin typeface="+mj-ea"/>
                <a:ea typeface="+mj-ea"/>
              </a:rPr>
              <a:t>、上下横坐标，都设置为最大</a:t>
            </a:r>
            <a:r>
              <a:rPr lang="en-US" altLang="zh-CN" sz="1400" kern="0" dirty="0" smtClean="0">
                <a:solidFill>
                  <a:srgbClr val="000000"/>
                </a:solidFill>
                <a:latin typeface="+mj-ea"/>
                <a:ea typeface="+mj-ea"/>
              </a:rPr>
              <a:t>100</a:t>
            </a:r>
            <a:r>
              <a:rPr lang="zh-CN" altLang="en-US" sz="1400" kern="0" dirty="0" smtClean="0">
                <a:solidFill>
                  <a:srgbClr val="000000"/>
                </a:solidFill>
                <a:latin typeface="+mj-ea"/>
                <a:ea typeface="+mj-ea"/>
              </a:rPr>
              <a:t>，最小</a:t>
            </a:r>
            <a:r>
              <a:rPr lang="en-US" altLang="zh-CN" sz="1400" kern="0" dirty="0" smtClean="0">
                <a:solidFill>
                  <a:srgbClr val="000000"/>
                </a:solidFill>
                <a:latin typeface="+mj-ea"/>
                <a:ea typeface="+mj-ea"/>
              </a:rPr>
              <a:t>-100</a:t>
            </a:r>
          </a:p>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3</a:t>
            </a:r>
            <a:r>
              <a:rPr lang="zh-CN" altLang="en-US" sz="1400" kern="0" dirty="0" smtClean="0">
                <a:solidFill>
                  <a:srgbClr val="000000"/>
                </a:solidFill>
                <a:latin typeface="+mj-ea"/>
                <a:ea typeface="+mj-ea"/>
              </a:rPr>
              <a:t>、不显示负数：在“坐标轴选项”→“数字”→“格式代码”中输入“</a:t>
            </a:r>
            <a:r>
              <a:rPr lang="en-US" altLang="zh-CN" sz="1400" kern="0" dirty="0" smtClean="0">
                <a:solidFill>
                  <a:srgbClr val="000000"/>
                </a:solidFill>
                <a:latin typeface="+mj-ea"/>
                <a:ea typeface="+mj-ea"/>
              </a:rPr>
              <a:t>0;0;0”</a:t>
            </a:r>
            <a:r>
              <a:rPr lang="zh-CN" altLang="en-US" sz="1400" kern="0" dirty="0" smtClean="0">
                <a:solidFill>
                  <a:srgbClr val="000000"/>
                </a:solidFill>
                <a:latin typeface="+mj-ea"/>
                <a:ea typeface="+mj-ea"/>
              </a:rPr>
              <a:t>或“</a:t>
            </a:r>
            <a:r>
              <a:rPr lang="en-US" altLang="zh-CN" sz="1400" kern="0" dirty="0" smtClean="0">
                <a:solidFill>
                  <a:srgbClr val="000000"/>
                </a:solidFill>
                <a:latin typeface="+mj-ea"/>
                <a:ea typeface="+mj-ea"/>
              </a:rPr>
              <a:t>0.0;0.0;0.0</a:t>
            </a:r>
            <a:r>
              <a:rPr lang="zh-CN" altLang="en-US" sz="1400" kern="0" dirty="0" smtClean="0">
                <a:solidFill>
                  <a:srgbClr val="000000"/>
                </a:solidFill>
                <a:latin typeface="+mj-ea"/>
                <a:ea typeface="+mj-ea"/>
              </a:rPr>
              <a:t>”或“</a:t>
            </a:r>
            <a:r>
              <a:rPr lang="en-US" altLang="zh-CN" sz="1400" kern="0" dirty="0" smtClean="0">
                <a:solidFill>
                  <a:srgbClr val="000000"/>
                </a:solidFill>
                <a:latin typeface="+mj-ea"/>
                <a:ea typeface="+mj-ea"/>
              </a:rPr>
              <a:t>0%;0%;0%</a:t>
            </a:r>
            <a:r>
              <a:rPr lang="zh-CN" altLang="en-US" sz="1400" kern="0" dirty="0" smtClean="0">
                <a:solidFill>
                  <a:srgbClr val="000000"/>
                </a:solidFill>
                <a:latin typeface="+mj-ea"/>
                <a:ea typeface="+mj-ea"/>
              </a:rPr>
              <a:t>”</a:t>
            </a:r>
            <a:endParaRPr lang="en-US" altLang="zh-CN" sz="1400" kern="0" dirty="0" smtClean="0">
              <a:solidFill>
                <a:srgbClr val="000000"/>
              </a:solidFill>
              <a:latin typeface="+mj-ea"/>
              <a:ea typeface="+mj-ea"/>
            </a:endParaRPr>
          </a:p>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4</a:t>
            </a:r>
            <a:r>
              <a:rPr lang="zh-CN" altLang="en-US" sz="1400" kern="0" dirty="0" smtClean="0">
                <a:solidFill>
                  <a:srgbClr val="000000"/>
                </a:solidFill>
                <a:latin typeface="+mj-ea"/>
                <a:ea typeface="+mj-ea"/>
              </a:rPr>
              <a:t>、翻转：“坐标轴选项”，选择</a:t>
            </a:r>
            <a:r>
              <a:rPr lang="zh-CN" altLang="en-US" sz="1400" kern="0" dirty="0" smtClean="0">
                <a:solidFill>
                  <a:srgbClr val="FF0000"/>
                </a:solidFill>
                <a:latin typeface="+mj-ea"/>
                <a:ea typeface="+mj-ea"/>
              </a:rPr>
              <a:t>逆序刻度</a:t>
            </a:r>
            <a:endParaRPr lang="en-US" altLang="zh-CN" sz="1400" kern="0" dirty="0" smtClean="0">
              <a:solidFill>
                <a:srgbClr val="FF0000"/>
              </a:solidFill>
              <a:latin typeface="+mj-ea"/>
              <a:ea typeface="+mj-ea"/>
            </a:endParaRPr>
          </a:p>
        </p:txBody>
      </p:sp>
      <p:sp>
        <p:nvSpPr>
          <p:cNvPr id="8" name="右箭头 7"/>
          <p:cNvSpPr/>
          <p:nvPr/>
        </p:nvSpPr>
        <p:spPr bwMode="auto">
          <a:xfrm>
            <a:off x="3305166" y="2536025"/>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pic>
        <p:nvPicPr>
          <p:cNvPr id="9" name="图片 8" descr="20120131152525139.png"/>
          <p:cNvPicPr>
            <a:picLocks noChangeAspect="1"/>
          </p:cNvPicPr>
          <p:nvPr/>
        </p:nvPicPr>
        <p:blipFill>
          <a:blip r:embed="rId3" cstate="print"/>
          <a:stretch>
            <a:fillRect/>
          </a:stretch>
        </p:blipFill>
        <p:spPr>
          <a:xfrm>
            <a:off x="5062507" y="3714753"/>
            <a:ext cx="3367145" cy="2214577"/>
          </a:xfrm>
          <a:prstGeom prst="rect">
            <a:avLst/>
          </a:prstGeom>
        </p:spPr>
      </p:pic>
      <p:sp>
        <p:nvSpPr>
          <p:cNvPr id="10" name="Rectangle 3"/>
          <p:cNvSpPr txBox="1">
            <a:spLocks noChangeArrowheads="1"/>
          </p:cNvSpPr>
          <p:nvPr/>
        </p:nvSpPr>
        <p:spPr>
          <a:xfrm>
            <a:off x="357158" y="3643314"/>
            <a:ext cx="5286412" cy="928718"/>
          </a:xfrm>
          <a:prstGeom prst="rect">
            <a:avLst/>
          </a:prstGeom>
        </p:spPr>
        <p:txBody>
          <a:bodyPr/>
          <a:lstStyle/>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1</a:t>
            </a:r>
            <a:r>
              <a:rPr lang="zh-CN" altLang="en-US" sz="1400" kern="0" dirty="0" smtClean="0">
                <a:solidFill>
                  <a:srgbClr val="000000"/>
                </a:solidFill>
                <a:latin typeface="+mj-ea"/>
                <a:ea typeface="+mj-ea"/>
              </a:rPr>
              <a:t>、设置上方横坐标：主次刻度类型，坐标轴标签均选</a:t>
            </a:r>
            <a:r>
              <a:rPr lang="zh-CN" altLang="en-US" sz="1400" kern="0" dirty="0" smtClean="0">
                <a:solidFill>
                  <a:srgbClr val="FF0000"/>
                </a:solidFill>
                <a:latin typeface="+mj-ea"/>
                <a:ea typeface="+mj-ea"/>
              </a:rPr>
              <a:t>无</a:t>
            </a:r>
            <a:endParaRPr lang="en-US" altLang="zh-CN" sz="1400" kern="0" dirty="0" smtClean="0">
              <a:solidFill>
                <a:srgbClr val="FF0000"/>
              </a:solidFill>
              <a:latin typeface="+mj-ea"/>
              <a:ea typeface="+mj-ea"/>
            </a:endParaRPr>
          </a:p>
          <a:p>
            <a:pPr marL="342900" lvl="0" indent="-342900" fontAlgn="base">
              <a:lnSpc>
                <a:spcPct val="130000"/>
              </a:lnSpc>
              <a:spcBef>
                <a:spcPct val="20000"/>
              </a:spcBef>
              <a:spcAft>
                <a:spcPct val="0"/>
              </a:spcAft>
              <a:defRPr/>
            </a:pPr>
            <a:r>
              <a:rPr lang="en-US" altLang="zh-CN" sz="1400" kern="0" dirty="0" smtClean="0">
                <a:solidFill>
                  <a:srgbClr val="000000"/>
                </a:solidFill>
                <a:latin typeface="+mj-ea"/>
                <a:ea typeface="+mj-ea"/>
              </a:rPr>
              <a:t>2</a:t>
            </a:r>
            <a:r>
              <a:rPr lang="zh-CN" altLang="en-US" sz="1400" kern="0" dirty="0" smtClean="0">
                <a:solidFill>
                  <a:srgbClr val="000000"/>
                </a:solidFill>
                <a:latin typeface="+mj-ea"/>
                <a:ea typeface="+mj-ea"/>
              </a:rPr>
              <a:t>、设置纵坐标：主次刻度类型选</a:t>
            </a:r>
            <a:r>
              <a:rPr lang="zh-CN" altLang="en-US" sz="1400" kern="0" dirty="0" smtClean="0">
                <a:solidFill>
                  <a:srgbClr val="FF0000"/>
                </a:solidFill>
                <a:latin typeface="+mj-ea"/>
                <a:ea typeface="+mj-ea"/>
              </a:rPr>
              <a:t>无</a:t>
            </a:r>
            <a:r>
              <a:rPr lang="zh-CN" altLang="en-US" sz="1400" kern="0" dirty="0" smtClean="0">
                <a:solidFill>
                  <a:srgbClr val="000000"/>
                </a:solidFill>
                <a:latin typeface="+mj-ea"/>
                <a:ea typeface="+mj-ea"/>
              </a:rPr>
              <a:t>，坐标轴标签选</a:t>
            </a:r>
            <a:r>
              <a:rPr lang="zh-CN" altLang="en-US" sz="1400" kern="0" dirty="0" smtClean="0">
                <a:solidFill>
                  <a:srgbClr val="FF0000"/>
                </a:solidFill>
                <a:latin typeface="+mj-ea"/>
                <a:ea typeface="+mj-ea"/>
              </a:rPr>
              <a:t>低</a:t>
            </a:r>
            <a:endParaRPr lang="en-US" altLang="zh-CN" sz="1400" kern="0" dirty="0" smtClean="0">
              <a:solidFill>
                <a:srgbClr val="FF0000"/>
              </a:solidFill>
              <a:latin typeface="+mj-ea"/>
              <a:ea typeface="+mj-ea"/>
            </a:endParaRPr>
          </a:p>
        </p:txBody>
      </p:sp>
      <p:pic>
        <p:nvPicPr>
          <p:cNvPr id="11" name="图片 10" descr="20120131152931483.png"/>
          <p:cNvPicPr>
            <a:picLocks noChangeAspect="1"/>
          </p:cNvPicPr>
          <p:nvPr/>
        </p:nvPicPr>
        <p:blipFill>
          <a:blip r:embed="rId4" cstate="print"/>
          <a:stretch>
            <a:fillRect/>
          </a:stretch>
        </p:blipFill>
        <p:spPr>
          <a:xfrm>
            <a:off x="785786" y="4357694"/>
            <a:ext cx="3619609" cy="2170248"/>
          </a:xfrm>
          <a:prstGeom prst="rect">
            <a:avLst/>
          </a:prstGeom>
        </p:spPr>
      </p:pic>
      <p:sp>
        <p:nvSpPr>
          <p:cNvPr id="12" name="右箭头 11"/>
          <p:cNvSpPr/>
          <p:nvPr/>
        </p:nvSpPr>
        <p:spPr bwMode="auto">
          <a:xfrm rot="10800000">
            <a:off x="4429124" y="5000636"/>
            <a:ext cx="357190" cy="428628"/>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mj-ea"/>
              <a:ea typeface="+mj-ea"/>
            </a:endParaRPr>
          </a:p>
        </p:txBody>
      </p:sp>
      <p:sp>
        <p:nvSpPr>
          <p:cNvPr id="13"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858221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rgbClr val="000000"/>
                </a:solidFill>
              </a:rPr>
              <a:t>菜鸟与数据分析师的区别</a:t>
            </a:r>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2776550252"/>
              </p:ext>
            </p:extLst>
          </p:nvPr>
        </p:nvGraphicFramePr>
        <p:xfrm>
          <a:off x="656205" y="1628800"/>
          <a:ext cx="7643867" cy="4057200"/>
        </p:xfrm>
        <a:graphic>
          <a:graphicData uri="http://schemas.openxmlformats.org/drawingml/2006/table">
            <a:tbl>
              <a:tblPr firstRow="1" bandRow="1">
                <a:tableStyleId>{EB9631B5-78F2-41C9-869B-9F39066F8104}</a:tableStyleId>
              </a:tblPr>
              <a:tblGrid>
                <a:gridCol w="3738848"/>
                <a:gridCol w="3905019"/>
              </a:tblGrid>
              <a:tr h="488160">
                <a:tc>
                  <a:txBody>
                    <a:bodyPr/>
                    <a:lstStyle/>
                    <a:p>
                      <a:pPr algn="ctr"/>
                      <a:r>
                        <a:rPr lang="zh-CN" altLang="en-US" dirty="0" smtClean="0">
                          <a:latin typeface="+mj-ea"/>
                          <a:ea typeface="+mj-ea"/>
                        </a:rPr>
                        <a:t>菜鸟会想</a:t>
                      </a:r>
                      <a:endParaRPr lang="zh-CN" altLang="en-US" b="1" dirty="0">
                        <a:solidFill>
                          <a:schemeClr val="tx2"/>
                        </a:solidFill>
                        <a:latin typeface="+mj-ea"/>
                        <a:ea typeface="+mj-ea"/>
                      </a:endParaRPr>
                    </a:p>
                  </a:txBody>
                  <a:tcPr marL="72000" marR="72000" anchor="ctr"/>
                </a:tc>
                <a:tc>
                  <a:txBody>
                    <a:bodyPr/>
                    <a:lstStyle/>
                    <a:p>
                      <a:pPr algn="ctr"/>
                      <a:r>
                        <a:rPr lang="zh-CN" altLang="en-US" dirty="0" smtClean="0">
                          <a:latin typeface="+mj-ea"/>
                          <a:ea typeface="+mj-ea"/>
                        </a:rPr>
                        <a:t>分析师会想</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这张曲线图真好看，怎么做的？</a:t>
                      </a:r>
                      <a:endParaRPr lang="zh-CN" altLang="en-US" b="1" dirty="0">
                        <a:solidFill>
                          <a:schemeClr val="bg2">
                            <a:lumMod val="50000"/>
                          </a:schemeClr>
                        </a:solidFill>
                        <a:latin typeface="+mj-ea"/>
                        <a:ea typeface="+mj-ea"/>
                      </a:endParaRPr>
                    </a:p>
                  </a:txBody>
                  <a:tcPr marL="72000" marR="72000" anchor="ctr"/>
                </a:tc>
                <a:tc>
                  <a:txBody>
                    <a:bodyPr/>
                    <a:lstStyle/>
                    <a:p>
                      <a:pPr algn="ctr"/>
                      <a:r>
                        <a:rPr lang="zh-CN" altLang="en-US" dirty="0" smtClean="0">
                          <a:latin typeface="+mj-ea"/>
                          <a:ea typeface="+mj-ea"/>
                        </a:rPr>
                        <a:t>数据变化的背后真相是什么？</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这些数据可以做什么样的分析？</a:t>
                      </a:r>
                      <a:endParaRPr lang="zh-CN" altLang="en-US" b="1" dirty="0">
                        <a:solidFill>
                          <a:schemeClr val="bg2">
                            <a:lumMod val="50000"/>
                          </a:schemeClr>
                        </a:solidFill>
                        <a:latin typeface="+mj-ea"/>
                        <a:ea typeface="+mj-ea"/>
                      </a:endParaRPr>
                    </a:p>
                  </a:txBody>
                  <a:tcPr marL="72000" marR="72000" anchor="ctr"/>
                </a:tc>
                <a:tc>
                  <a:txBody>
                    <a:bodyPr/>
                    <a:lstStyle/>
                    <a:p>
                      <a:pPr algn="ctr"/>
                      <a:r>
                        <a:rPr lang="zh-CN" altLang="en-US" dirty="0" smtClean="0">
                          <a:latin typeface="+mj-ea"/>
                          <a:ea typeface="+mj-ea"/>
                        </a:rPr>
                        <a:t>从哪些角度分析数据才系统？</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高级分析的方法在这儿能用吗？</a:t>
                      </a:r>
                      <a:endParaRPr lang="zh-CN" altLang="en-US" b="1" dirty="0">
                        <a:solidFill>
                          <a:schemeClr val="bg2">
                            <a:lumMod val="50000"/>
                          </a:schemeClr>
                        </a:solidFill>
                        <a:latin typeface="+mj-ea"/>
                        <a:ea typeface="+mj-ea"/>
                      </a:endParaRPr>
                    </a:p>
                  </a:txBody>
                  <a:tcPr marL="72000" marR="72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latin typeface="+mj-ea"/>
                          <a:ea typeface="+mj-ea"/>
                        </a:rPr>
                        <a:t>用什么分析方法最有效？</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要做多少张图表？</a:t>
                      </a:r>
                      <a:endParaRPr lang="zh-CN" altLang="en-US" b="1" dirty="0">
                        <a:solidFill>
                          <a:schemeClr val="bg2">
                            <a:lumMod val="50000"/>
                          </a:schemeClr>
                        </a:solidFill>
                        <a:latin typeface="+mj-ea"/>
                        <a:ea typeface="+mj-ea"/>
                      </a:endParaRPr>
                    </a:p>
                  </a:txBody>
                  <a:tcPr marL="72000" marR="72000" anchor="ctr"/>
                </a:tc>
                <a:tc>
                  <a:txBody>
                    <a:bodyPr/>
                    <a:lstStyle/>
                    <a:p>
                      <a:pPr algn="ctr"/>
                      <a:r>
                        <a:rPr lang="zh-CN" altLang="en-US" dirty="0" smtClean="0">
                          <a:latin typeface="+mj-ea"/>
                          <a:ea typeface="+mj-ea"/>
                        </a:rPr>
                        <a:t>图表是否表达出有效的观点？</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除了为数据添加文字说明还需说什么？</a:t>
                      </a:r>
                      <a:endParaRPr lang="zh-CN" altLang="en-US" b="1" dirty="0">
                        <a:solidFill>
                          <a:schemeClr val="bg2">
                            <a:lumMod val="50000"/>
                          </a:schemeClr>
                        </a:solidFill>
                        <a:latin typeface="+mj-ea"/>
                        <a:ea typeface="+mj-ea"/>
                      </a:endParaRPr>
                    </a:p>
                  </a:txBody>
                  <a:tcPr marL="72000" marR="72000" anchor="ctr"/>
                </a:tc>
                <a:tc>
                  <a:txBody>
                    <a:bodyPr/>
                    <a:lstStyle/>
                    <a:p>
                      <a:pPr algn="ctr"/>
                      <a:r>
                        <a:rPr lang="zh-CN" altLang="en-US" dirty="0" smtClean="0">
                          <a:latin typeface="+mj-ea"/>
                          <a:ea typeface="+mj-ea"/>
                        </a:rPr>
                        <a:t>数据分析的目的达到了吗？</a:t>
                      </a:r>
                      <a:endParaRPr lang="zh-CN" altLang="en-US" b="1" dirty="0">
                        <a:solidFill>
                          <a:srgbClr val="006600"/>
                        </a:solidFill>
                        <a:latin typeface="+mj-ea"/>
                        <a:ea typeface="+mj-ea"/>
                      </a:endParaRPr>
                    </a:p>
                  </a:txBody>
                  <a:tcPr marL="72000" marR="72000" anchor="ctr"/>
                </a:tc>
              </a:tr>
              <a:tr h="488160">
                <a:tc>
                  <a:txBody>
                    <a:bodyPr/>
                    <a:lstStyle/>
                    <a:p>
                      <a:pPr algn="ctr"/>
                      <a:r>
                        <a:rPr lang="zh-CN" altLang="en-US" dirty="0" smtClean="0">
                          <a:latin typeface="+mj-ea"/>
                          <a:ea typeface="+mj-ea"/>
                        </a:rPr>
                        <a:t>数据分析报告要写多少页？</a:t>
                      </a:r>
                      <a:endParaRPr lang="zh-CN" altLang="en-US" b="1" dirty="0">
                        <a:solidFill>
                          <a:schemeClr val="bg2">
                            <a:lumMod val="50000"/>
                          </a:schemeClr>
                        </a:solidFill>
                        <a:latin typeface="+mj-ea"/>
                        <a:ea typeface="+mj-ea"/>
                      </a:endParaRPr>
                    </a:p>
                  </a:txBody>
                  <a:tcPr marL="72000" marR="72000" anchor="ctr"/>
                </a:tc>
                <a:tc>
                  <a:txBody>
                    <a:bodyPr/>
                    <a:lstStyle/>
                    <a:p>
                      <a:pPr algn="ctr"/>
                      <a:r>
                        <a:rPr lang="zh-CN" altLang="en-US" dirty="0" smtClean="0">
                          <a:latin typeface="+mj-ea"/>
                          <a:ea typeface="+mj-ea"/>
                        </a:rPr>
                        <a:t>数据分析报告有说服力吗？</a:t>
                      </a:r>
                      <a:endParaRPr lang="zh-CN" altLang="en-US" b="1" dirty="0">
                        <a:solidFill>
                          <a:srgbClr val="006600"/>
                        </a:solidFill>
                        <a:latin typeface="+mj-ea"/>
                        <a:ea typeface="+mj-ea"/>
                      </a:endParaRPr>
                    </a:p>
                  </a:txBody>
                  <a:tcPr marL="72000" marR="72000" anchor="ctr"/>
                </a:tc>
              </a:tr>
              <a:tr h="488160">
                <a:tc>
                  <a:txBody>
                    <a:bodyPr/>
                    <a:lstStyle/>
                    <a:p>
                      <a:pPr algn="ctr"/>
                      <a:r>
                        <a:rPr lang="en-US" altLang="zh-CN" dirty="0" smtClean="0">
                          <a:latin typeface="+mj-ea"/>
                          <a:ea typeface="+mj-ea"/>
                        </a:rPr>
                        <a:t>……</a:t>
                      </a:r>
                      <a:endParaRPr lang="zh-CN" altLang="en-US" b="1" dirty="0">
                        <a:solidFill>
                          <a:schemeClr val="bg2">
                            <a:lumMod val="50000"/>
                          </a:schemeClr>
                        </a:solidFill>
                        <a:latin typeface="+mj-ea"/>
                        <a:ea typeface="+mj-ea"/>
                      </a:endParaRPr>
                    </a:p>
                  </a:txBody>
                  <a:tcPr marL="72000" marR="72000" anchor="ctr"/>
                </a:tc>
                <a:tc>
                  <a:txBody>
                    <a:bodyPr/>
                    <a:lstStyle/>
                    <a:p>
                      <a:pPr algn="ctr"/>
                      <a:r>
                        <a:rPr lang="en-US" altLang="zh-CN" dirty="0" smtClean="0">
                          <a:latin typeface="+mj-ea"/>
                          <a:ea typeface="+mj-ea"/>
                        </a:rPr>
                        <a:t>……</a:t>
                      </a:r>
                      <a:endParaRPr lang="zh-CN" altLang="en-US" b="1" dirty="0">
                        <a:solidFill>
                          <a:srgbClr val="006600"/>
                        </a:solidFill>
                        <a:latin typeface="+mj-ea"/>
                        <a:ea typeface="+mj-ea"/>
                      </a:endParaRPr>
                    </a:p>
                  </a:txBody>
                  <a:tcPr marL="72000" marR="72000" anchor="ctr"/>
                </a:tc>
              </a:tr>
            </a:tbl>
          </a:graphicData>
        </a:graphic>
      </p:graphicFrame>
      <p:sp>
        <p:nvSpPr>
          <p:cNvPr id="6" name="矩形 5"/>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a:latin typeface="+mj-ea"/>
                <a:ea typeface="+mj-ea"/>
              </a:rPr>
              <a:t>A</a:t>
            </a:r>
            <a:r>
              <a:rPr lang="zh-CN" altLang="en-US" sz="1800">
                <a:latin typeface="+mj-ea"/>
                <a:ea typeface="+mj-ea"/>
              </a:rPr>
              <a:t>、数据分析哪些事儿</a:t>
            </a:r>
            <a:endParaRPr lang="en-US" altLang="zh-CN" sz="1800">
              <a:latin typeface="+mj-ea"/>
              <a:ea typeface="+mj-ea"/>
            </a:endParaRPr>
          </a:p>
        </p:txBody>
      </p:sp>
      <p:sp>
        <p:nvSpPr>
          <p:cNvPr id="7" name="八角星 6"/>
          <p:cNvSpPr/>
          <p:nvPr/>
        </p:nvSpPr>
        <p:spPr bwMode="auto">
          <a:xfrm>
            <a:off x="6444208" y="836712"/>
            <a:ext cx="2222500" cy="1435100"/>
          </a:xfrm>
          <a:prstGeom prst="star8">
            <a:avLst/>
          </a:prstGeom>
          <a:ln>
            <a:headEnd type="none" w="med" len="med"/>
            <a:tailEnd type="none" w="med" len="med"/>
          </a:ln>
          <a:extLst/>
        </p:spPr>
        <p:style>
          <a:lnRef idx="0">
            <a:schemeClr val="accent6"/>
          </a:lnRef>
          <a:fillRef idx="3">
            <a:schemeClr val="accent6"/>
          </a:fillRef>
          <a:effectRef idx="3">
            <a:schemeClr val="accent6"/>
          </a:effectRef>
          <a:fontRef idx="minor">
            <a:schemeClr val="lt1"/>
          </a:fontRef>
        </p:style>
        <p:txBody>
          <a:bodyPr vert="horz" wrap="none" lIns="0" tIns="0" rIns="0" bIns="0" numCol="1" rtlCol="0" anchor="ctr" anchorCtr="0" compatLnSpc="1">
            <a:prstTxWarp prst="textNoShape">
              <a:avLst/>
            </a:prstTxWarp>
          </a:bodyPr>
          <a:lstStyle/>
          <a:p>
            <a:pPr algn="ctr"/>
            <a:r>
              <a:rPr lang="zh-CN" altLang="en-US">
                <a:latin typeface="+mj-ea"/>
                <a:ea typeface="+mj-ea"/>
              </a:rPr>
              <a:t>他们主要</a:t>
            </a:r>
            <a:r>
              <a:rPr lang="zh-CN" altLang="en-US" smtClean="0">
                <a:latin typeface="+mj-ea"/>
                <a:ea typeface="+mj-ea"/>
              </a:rPr>
              <a:t>的</a:t>
            </a:r>
            <a:endParaRPr lang="en-US" altLang="zh-CN" smtClean="0">
              <a:latin typeface="+mj-ea"/>
              <a:ea typeface="+mj-ea"/>
            </a:endParaRPr>
          </a:p>
          <a:p>
            <a:pPr algn="ctr"/>
            <a:r>
              <a:rPr lang="zh-CN" altLang="en-US" smtClean="0">
                <a:latin typeface="+mj-ea"/>
                <a:ea typeface="+mj-ea"/>
              </a:rPr>
              <a:t>区别就在于</a:t>
            </a:r>
            <a:endParaRPr lang="en-US" altLang="zh-CN" smtClean="0">
              <a:latin typeface="+mj-ea"/>
              <a:ea typeface="+mj-ea"/>
            </a:endParaRPr>
          </a:p>
          <a:p>
            <a:pPr algn="ctr"/>
            <a:r>
              <a:rPr lang="zh-CN" altLang="en-US" smtClean="0">
                <a:latin typeface="+mj-ea"/>
                <a:ea typeface="+mj-ea"/>
              </a:rPr>
              <a:t>目的</a:t>
            </a:r>
            <a:r>
              <a:rPr lang="zh-CN" altLang="en-US">
                <a:latin typeface="+mj-ea"/>
                <a:ea typeface="+mj-ea"/>
              </a:rPr>
              <a:t>是否明确</a:t>
            </a:r>
            <a:endParaRPr kumimoji="0" lang="zh-CN" altLang="en-US" sz="1300" b="1" i="0" u="none" strike="noStrike" cap="none" normalizeH="0" baseline="0" smtClean="0">
              <a:ln>
                <a:noFill/>
              </a:ln>
              <a:solidFill>
                <a:schemeClr val="tx1"/>
              </a:solidFill>
              <a:effectLst/>
              <a:latin typeface="+mj-ea"/>
              <a:ea typeface="+mj-ea"/>
            </a:endParaRPr>
          </a:p>
        </p:txBody>
      </p:sp>
      <p:grpSp>
        <p:nvGrpSpPr>
          <p:cNvPr id="8" name="组合 7"/>
          <p:cNvGrpSpPr/>
          <p:nvPr/>
        </p:nvGrpSpPr>
        <p:grpSpPr>
          <a:xfrm>
            <a:off x="467544" y="5157192"/>
            <a:ext cx="7877175" cy="1485900"/>
            <a:chOff x="467544" y="5157192"/>
            <a:chExt cx="7877175" cy="1485900"/>
          </a:xfrm>
        </p:grpSpPr>
        <p:pic>
          <p:nvPicPr>
            <p:cNvPr id="5"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544" y="5157192"/>
              <a:ext cx="7877175" cy="148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圆角矩形 2"/>
            <p:cNvSpPr/>
            <p:nvPr/>
          </p:nvSpPr>
          <p:spPr>
            <a:xfrm>
              <a:off x="467544" y="5157192"/>
              <a:ext cx="1080120" cy="576064"/>
            </a:xfrm>
            <a:prstGeom prst="round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xmlns="" val="6743403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图表会说谎</a:t>
            </a:r>
            <a:endParaRPr lang="zh-CN" altLang="en-US"/>
          </a:p>
        </p:txBody>
      </p:sp>
      <p:sp>
        <p:nvSpPr>
          <p:cNvPr id="3" name="内容占位符 2"/>
          <p:cNvSpPr>
            <a:spLocks noGrp="1"/>
          </p:cNvSpPr>
          <p:nvPr>
            <p:ph idx="1"/>
          </p:nvPr>
        </p:nvSpPr>
        <p:spPr/>
        <p:txBody>
          <a:bodyPr/>
          <a:lstStyle/>
          <a:p>
            <a:r>
              <a:rPr lang="zh-CN" altLang="en-US" b="0" smtClean="0"/>
              <a:t>虚张声势的增长</a:t>
            </a:r>
            <a:endParaRPr lang="en-US" altLang="zh-CN" b="0" smtClean="0"/>
          </a:p>
          <a:p>
            <a:r>
              <a:rPr lang="en-US" altLang="zh-CN" b="0" smtClean="0"/>
              <a:t>3D</a:t>
            </a:r>
            <a:r>
              <a:rPr lang="zh-CN" altLang="en-US" b="0" smtClean="0"/>
              <a:t>效果的作用</a:t>
            </a:r>
            <a:endParaRPr lang="en-US" altLang="zh-CN" b="0" smtClean="0"/>
          </a:p>
          <a:p>
            <a:r>
              <a:rPr lang="zh-CN" altLang="en-US" b="0" smtClean="0"/>
              <a:t>顺序排列的误导</a:t>
            </a:r>
            <a:endParaRPr lang="en-US" altLang="zh-CN" b="0" smtClean="0"/>
          </a:p>
          <a:p>
            <a:r>
              <a:rPr lang="zh-CN" altLang="en-US" b="0" smtClean="0"/>
              <a:t>一维图形的障眼法</a:t>
            </a:r>
            <a:endParaRPr lang="en-US" altLang="zh-CN" b="0" smtClean="0"/>
          </a:p>
          <a:p>
            <a:endParaRPr lang="en-US" altLang="zh-CN" b="0"/>
          </a:p>
          <a:p>
            <a:endParaRPr lang="en-US" altLang="zh-CN" b="0" smtClean="0"/>
          </a:p>
          <a:p>
            <a:r>
              <a:rPr lang="zh-CN" altLang="en-US" b="0" smtClean="0"/>
              <a:t>时间原因，不讲了</a:t>
            </a:r>
            <a:endParaRPr lang="zh-CN" altLang="en-US" b="0"/>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160993627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smtClean="0"/>
              <a:t>图表美化</a:t>
            </a:r>
            <a:endParaRPr lang="zh-CN" altLang="en-US"/>
          </a:p>
        </p:txBody>
      </p:sp>
      <p:sp>
        <p:nvSpPr>
          <p:cNvPr id="3" name="内容占位符 2"/>
          <p:cNvSpPr>
            <a:spLocks noGrp="1"/>
          </p:cNvSpPr>
          <p:nvPr>
            <p:ph idx="1"/>
          </p:nvPr>
        </p:nvSpPr>
        <p:spPr/>
        <p:txBody>
          <a:bodyPr/>
          <a:lstStyle/>
          <a:p>
            <a:r>
              <a:rPr lang="zh-CN" altLang="en-US" b="0" smtClean="0"/>
              <a:t>三原则</a:t>
            </a:r>
            <a:endParaRPr lang="en-US" altLang="zh-CN" b="0" smtClean="0"/>
          </a:p>
          <a:p>
            <a:endParaRPr lang="en-US" altLang="zh-CN" b="0" smtClean="0"/>
          </a:p>
          <a:p>
            <a:r>
              <a:rPr lang="en-US" altLang="zh-CN" b="0"/>
              <a:t>	</a:t>
            </a:r>
            <a:r>
              <a:rPr lang="en-US" altLang="zh-CN" b="0" smtClean="0"/>
              <a:t>	</a:t>
            </a:r>
            <a:r>
              <a:rPr lang="zh-CN" altLang="en-US" b="0" smtClean="0"/>
              <a:t>简约</a:t>
            </a:r>
            <a:r>
              <a:rPr lang="en-US" altLang="zh-CN" b="0" smtClean="0"/>
              <a:t>	</a:t>
            </a:r>
            <a:r>
              <a:rPr lang="en-US" altLang="zh-CN" b="0"/>
              <a:t>	</a:t>
            </a:r>
            <a:r>
              <a:rPr lang="zh-CN" altLang="en-US" b="0" smtClean="0"/>
              <a:t>整洁</a:t>
            </a:r>
            <a:r>
              <a:rPr lang="en-US" altLang="zh-CN" b="0" smtClean="0"/>
              <a:t>		</a:t>
            </a:r>
            <a:r>
              <a:rPr lang="en-US" altLang="zh-CN" b="0"/>
              <a:t>	</a:t>
            </a:r>
            <a:r>
              <a:rPr lang="zh-CN" altLang="en-US" b="0" smtClean="0"/>
              <a:t>对比</a:t>
            </a:r>
            <a:endParaRPr lang="en-US" altLang="zh-CN" b="0" smtClean="0"/>
          </a:p>
        </p:txBody>
      </p:sp>
      <p:pic>
        <p:nvPicPr>
          <p:cNvPr id="3074" name="Picture 2"/>
          <p:cNvPicPr>
            <a:picLocks noChangeAspect="1" noChangeArrowheads="1"/>
          </p:cNvPicPr>
          <p:nvPr/>
        </p:nvPicPr>
        <p:blipFill>
          <a:blip r:embed="rId2" cstate="print">
            <a:extLst>
              <a:ext uri="{BEBA8EAE-BF5A-486C-A8C5-ECC9F3942E4B}">
                <a14:imgProps xmlns:a14="http://schemas.microsoft.com/office/drawing/2010/main" xmlns="">
                  <a14:imgLayer r:embed="rId3">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248122" y="3068960"/>
            <a:ext cx="3800033" cy="27363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BEBA8EAE-BF5A-486C-A8C5-ECC9F3942E4B}">
                <a14:imgProps xmlns:a14="http://schemas.microsoft.com/office/drawing/2010/main" xmlns="">
                  <a14:imgLayer r:embed="rId5">
                    <a14:imgEffect>
                      <a14:brightnessContrast bright="20000" contrast="40000"/>
                    </a14:imgEffect>
                  </a14:imgLayer>
                </a14:imgProps>
              </a:ext>
              <a:ext uri="{28A0092B-C50C-407E-A947-70E740481C1C}">
                <a14:useLocalDpi xmlns:a14="http://schemas.microsoft.com/office/drawing/2010/main" xmlns="" val="0"/>
              </a:ext>
            </a:extLst>
          </a:blip>
          <a:srcRect/>
          <a:stretch>
            <a:fillRect/>
          </a:stretch>
        </p:blipFill>
        <p:spPr bwMode="auto">
          <a:xfrm>
            <a:off x="4499992" y="2976378"/>
            <a:ext cx="4032448" cy="29214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3923928" y="2875002"/>
            <a:ext cx="801823" cy="553998"/>
          </a:xfrm>
          <a:prstGeom prst="rect">
            <a:avLst/>
          </a:prstGeom>
          <a:noFill/>
        </p:spPr>
        <p:txBody>
          <a:bodyPr wrap="none" rtlCol="0">
            <a:spAutoFit/>
          </a:bodyPr>
          <a:lstStyle/>
          <a:p>
            <a:r>
              <a:rPr lang="en-US" altLang="zh-CN" sz="3000" b="1" dirty="0" smtClean="0">
                <a:effectLst>
                  <a:outerShdw blurRad="38100" dist="38100" dir="2700000" algn="tl">
                    <a:srgbClr val="000000">
                      <a:alpha val="43137"/>
                    </a:srgbClr>
                  </a:outerShdw>
                </a:effectLst>
                <a:latin typeface="Bradley Hand ITC" pitchFamily="66" charset="0"/>
              </a:rPr>
              <a:t>V.S</a:t>
            </a:r>
            <a:endParaRPr lang="zh-CN" altLang="en-US" sz="3000" b="1" dirty="0">
              <a:effectLst>
                <a:outerShdw blurRad="38100" dist="38100" dir="2700000" algn="tl">
                  <a:srgbClr val="000000">
                    <a:alpha val="43137"/>
                  </a:srgbClr>
                </a:outerShdw>
              </a:effectLst>
              <a:latin typeface="Bradley Hand ITC" pitchFamily="66" charset="0"/>
            </a:endParaRPr>
          </a:p>
        </p:txBody>
      </p:sp>
      <p:sp>
        <p:nvSpPr>
          <p:cNvPr id="7"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D</a:t>
            </a:r>
            <a:r>
              <a:rPr lang="zh-CN" altLang="en-US"/>
              <a:t>、数据展现</a:t>
            </a:r>
          </a:p>
        </p:txBody>
      </p:sp>
    </p:spTree>
    <p:extLst>
      <p:ext uri="{BB962C8B-B14F-4D97-AF65-F5344CB8AC3E}">
        <p14:creationId xmlns:p14="http://schemas.microsoft.com/office/powerpoint/2010/main" xmlns="" val="319057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1000"/>
                                        <p:tgtEl>
                                          <p:spTgt spid="3075"/>
                                        </p:tgtEl>
                                      </p:cBhvr>
                                    </p:animEffect>
                                    <p:anim calcmode="lin" valueType="num">
                                      <p:cBhvr>
                                        <p:cTn id="13" dur="1000" fill="hold"/>
                                        <p:tgtEl>
                                          <p:spTgt spid="3075"/>
                                        </p:tgtEl>
                                        <p:attrNameLst>
                                          <p:attrName>ppt_x</p:attrName>
                                        </p:attrNameLst>
                                      </p:cBhvr>
                                      <p:tavLst>
                                        <p:tav tm="0">
                                          <p:val>
                                            <p:strVal val="#ppt_x"/>
                                          </p:val>
                                        </p:tav>
                                        <p:tav tm="100000">
                                          <p:val>
                                            <p:strVal val="#ppt_x"/>
                                          </p:val>
                                        </p:tav>
                                      </p:tavLst>
                                    </p:anim>
                                    <p:anim calcmode="lin" valueType="num">
                                      <p:cBhvr>
                                        <p:cTn id="14" dur="1000" fill="hold"/>
                                        <p:tgtEl>
                                          <p:spTgt spid="30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vert="horz" lIns="91440" tIns="45720" rIns="91440" bIns="45720" rtlCol="0">
            <a:normAutofit/>
          </a:bodyPr>
          <a:lstStyle/>
          <a:p>
            <a:pPr marL="369888" indent="-369888">
              <a:lnSpc>
                <a:spcPct val="160000"/>
              </a:lnSpc>
              <a:tabLst>
                <a:tab pos="8534400" algn="r"/>
              </a:tabLst>
            </a:pPr>
            <a:r>
              <a:rPr lang="en-US" altLang="zh-CN" b="0" smtClean="0"/>
              <a:t>E</a:t>
            </a:r>
            <a:r>
              <a:rPr lang="zh-CN" altLang="en-US" b="0" smtClean="0"/>
              <a:t>、专</a:t>
            </a:r>
            <a:r>
              <a:rPr lang="zh-CN" altLang="en-US" b="0"/>
              <a:t>业的报</a:t>
            </a:r>
            <a:r>
              <a:rPr lang="zh-CN" altLang="en-US" b="0" smtClean="0"/>
              <a:t>告</a:t>
            </a:r>
            <a:endParaRPr lang="en-US" altLang="zh-CN" b="0" smtClean="0"/>
          </a:p>
          <a:p>
            <a:pPr marL="342900" indent="-342900">
              <a:lnSpc>
                <a:spcPct val="150000"/>
              </a:lnSpc>
            </a:pPr>
            <a:r>
              <a:rPr lang="en-US" altLang="zh-CN" b="0" smtClean="0">
                <a:solidFill>
                  <a:srgbClr val="000000"/>
                </a:solidFill>
              </a:rPr>
              <a:t>			</a:t>
            </a:r>
            <a:r>
              <a:rPr lang="zh-CN" altLang="en-US" b="0" smtClean="0">
                <a:solidFill>
                  <a:srgbClr val="000000"/>
                </a:solidFill>
              </a:rPr>
              <a:t>数</a:t>
            </a:r>
            <a:r>
              <a:rPr lang="zh-CN" altLang="en-US" b="0">
                <a:solidFill>
                  <a:srgbClr val="000000"/>
                </a:solidFill>
              </a:rPr>
              <a:t>据分析报告的种类</a:t>
            </a:r>
          </a:p>
          <a:p>
            <a:pPr marL="1943100" lvl="3" indent="-342900">
              <a:lnSpc>
                <a:spcPct val="150000"/>
              </a:lnSpc>
              <a:buFont typeface="+mj-lt"/>
              <a:buAutoNum type="arabicPeriod"/>
            </a:pPr>
            <a:r>
              <a:rPr lang="zh-CN" altLang="en-US" b="0">
                <a:solidFill>
                  <a:srgbClr val="000000"/>
                </a:solidFill>
              </a:rPr>
              <a:t>专题分析报告</a:t>
            </a:r>
            <a:endParaRPr lang="en-US" altLang="zh-CN" b="0">
              <a:solidFill>
                <a:srgbClr val="000000"/>
              </a:solidFill>
            </a:endParaRPr>
          </a:p>
          <a:p>
            <a:pPr marL="1943100" lvl="3" indent="-342900">
              <a:lnSpc>
                <a:spcPct val="150000"/>
              </a:lnSpc>
              <a:buFont typeface="+mj-lt"/>
              <a:buAutoNum type="arabicPeriod"/>
            </a:pPr>
            <a:r>
              <a:rPr lang="zh-CN" altLang="en-US" b="0">
                <a:solidFill>
                  <a:srgbClr val="000000"/>
                </a:solidFill>
              </a:rPr>
              <a:t>综合分析报告</a:t>
            </a:r>
            <a:endParaRPr lang="en-US" altLang="zh-CN" b="0">
              <a:solidFill>
                <a:srgbClr val="000000"/>
              </a:solidFill>
            </a:endParaRPr>
          </a:p>
          <a:p>
            <a:pPr marL="1943100" lvl="3" indent="-342900">
              <a:lnSpc>
                <a:spcPct val="150000"/>
              </a:lnSpc>
              <a:buFont typeface="+mj-lt"/>
              <a:buAutoNum type="arabicPeriod"/>
            </a:pPr>
            <a:r>
              <a:rPr lang="zh-CN" altLang="en-US" b="0">
                <a:solidFill>
                  <a:srgbClr val="000000"/>
                </a:solidFill>
              </a:rPr>
              <a:t>日常数据通报</a:t>
            </a:r>
          </a:p>
          <a:p>
            <a:pPr marL="369888" indent="-369888">
              <a:lnSpc>
                <a:spcPct val="160000"/>
              </a:lnSpc>
              <a:tabLst>
                <a:tab pos="8534400" algn="r"/>
              </a:tabLst>
            </a:pPr>
            <a:endParaRPr lang="en-US" altLang="zh-CN" b="0"/>
          </a:p>
          <a:p>
            <a:pPr marL="369888" indent="-369888">
              <a:lnSpc>
                <a:spcPct val="160000"/>
              </a:lnSpc>
              <a:tabLst>
                <a:tab pos="8534400" algn="r"/>
              </a:tabLst>
            </a:pPr>
            <a:endParaRPr lang="zh-CN" altLang="en-US" b="0"/>
          </a:p>
        </p:txBody>
      </p:sp>
      <p:sp>
        <p:nvSpPr>
          <p:cNvPr id="5" name="Rectangle 4"/>
          <p:cNvSpPr txBox="1">
            <a:spLocks noChangeArrowheads="1"/>
          </p:cNvSpPr>
          <p:nvPr/>
        </p:nvSpPr>
        <p:spPr>
          <a:xfrm>
            <a:off x="642910" y="4714884"/>
            <a:ext cx="7072362" cy="1500198"/>
          </a:xfrm>
          <a:prstGeom prst="rect">
            <a:avLst/>
          </a:prstGeom>
        </p:spPr>
        <p:txBody>
          <a:bodyPr/>
          <a:lstStyle/>
          <a:p>
            <a:pPr marL="342900" marR="0" lvl="0" indent="-342900" algn="l" defTabSz="914400" rtl="0" eaLnBrk="1" fontAlgn="base" latinLnBrk="0" hangingPunct="1">
              <a:lnSpc>
                <a:spcPct val="150000"/>
              </a:lnSpc>
              <a:spcBef>
                <a:spcPct val="20000"/>
              </a:spcBef>
              <a:spcAft>
                <a:spcPct val="0"/>
              </a:spcAft>
              <a:buClrTx/>
              <a:buSzTx/>
              <a:tabLst/>
              <a:defRPr/>
            </a:pPr>
            <a:r>
              <a:rPr lang="en-US" altLang="zh-CN" sz="2800" b="1" kern="0" dirty="0" smtClean="0">
                <a:solidFill>
                  <a:srgbClr val="FF0000"/>
                </a:solidFill>
                <a:latin typeface="方正静蕾简体" pitchFamily="2" charset="-122"/>
                <a:ea typeface="方正静蕾简体" pitchFamily="2" charset="-122"/>
              </a:rPr>
              <a:t>	</a:t>
            </a:r>
            <a:r>
              <a:rPr lang="zh-CN" altLang="en-US" sz="2800" b="1" kern="0" dirty="0" smtClean="0">
                <a:solidFill>
                  <a:srgbClr val="FF0000"/>
                </a:solidFill>
                <a:latin typeface="方正静蕾简体" pitchFamily="2" charset="-122"/>
                <a:ea typeface="方正静蕾简体" pitchFamily="2" charset="-122"/>
              </a:rPr>
              <a:t>再次强调，对于分析报告而言，需要画龙点睛的指出报告的结论以及的建议</a:t>
            </a:r>
            <a:endParaRPr lang="en-US" altLang="zh-CN" sz="2800" b="1" kern="0" dirty="0" smtClean="0">
              <a:solidFill>
                <a:srgbClr val="FF0000"/>
              </a:solidFill>
              <a:latin typeface="方正静蕾简体" pitchFamily="2" charset="-122"/>
              <a:ea typeface="方正静蕾简体" pitchFamily="2" charset="-122"/>
            </a:endParaRPr>
          </a:p>
        </p:txBody>
      </p:sp>
    </p:spTree>
    <p:extLst>
      <p:ext uri="{BB962C8B-B14F-4D97-AF65-F5344CB8AC3E}">
        <p14:creationId xmlns:p14="http://schemas.microsoft.com/office/powerpoint/2010/main" xmlns="" val="10830597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mtClean="0"/>
              <a:t>数据分析报告是根据数据分析原理和方法，运用数据来反映、研究和分析某项事物的现状、问题、原因、本质和规律，并得出结论，提出解决问题办法的一种分析应用文体。</a:t>
            </a:r>
            <a:endParaRPr lang="en-US" altLang="zh-CN" smtClean="0"/>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E</a:t>
            </a:r>
            <a:r>
              <a:rPr lang="zh-CN" altLang="en-US"/>
              <a:t>、专业的报告</a:t>
            </a:r>
          </a:p>
        </p:txBody>
      </p:sp>
      <p:graphicFrame>
        <p:nvGraphicFramePr>
          <p:cNvPr id="2" name="图示 1"/>
          <p:cNvGraphicFramePr/>
          <p:nvPr>
            <p:extLst>
              <p:ext uri="{D42A27DB-BD31-4B8C-83A1-F6EECF244321}">
                <p14:modId xmlns:p14="http://schemas.microsoft.com/office/powerpoint/2010/main" xmlns="" val="1340933831"/>
              </p:ext>
            </p:extLst>
          </p:nvPr>
        </p:nvGraphicFramePr>
        <p:xfrm>
          <a:off x="1464742" y="2692524"/>
          <a:ext cx="5639841" cy="3631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xmlns="" val="413949596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数据分析报</a:t>
            </a:r>
            <a:r>
              <a:rPr lang="zh-CN" altLang="en-US" smtClean="0"/>
              <a:t>告</a:t>
            </a:r>
            <a:endParaRPr lang="zh-CN" altLang="en-US"/>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E</a:t>
            </a:r>
            <a:r>
              <a:rPr lang="zh-CN" altLang="en-US"/>
              <a:t>、专业的报告</a:t>
            </a:r>
          </a:p>
        </p:txBody>
      </p:sp>
      <p:graphicFrame>
        <p:nvGraphicFramePr>
          <p:cNvPr id="7" name="内容占位符 4"/>
          <p:cNvGraphicFramePr>
            <a:graphicFrameLocks/>
          </p:cNvGraphicFramePr>
          <p:nvPr>
            <p:extLst>
              <p:ext uri="{D42A27DB-BD31-4B8C-83A1-F6EECF244321}">
                <p14:modId xmlns:p14="http://schemas.microsoft.com/office/powerpoint/2010/main" xmlns="" val="4109073675"/>
              </p:ext>
            </p:extLst>
          </p:nvPr>
        </p:nvGraphicFramePr>
        <p:xfrm>
          <a:off x="467544" y="1813843"/>
          <a:ext cx="7177608" cy="3384276"/>
        </p:xfrm>
        <a:graphic>
          <a:graphicData uri="http://schemas.openxmlformats.org/drawingml/2006/table">
            <a:tbl>
              <a:tblPr firstRow="1" bandRow="1">
                <a:tableStyleId>{72833802-FEF1-4C79-8D5D-14CF1EAF98D9}</a:tableStyleId>
              </a:tblPr>
              <a:tblGrid>
                <a:gridCol w="3588804"/>
                <a:gridCol w="3588804"/>
              </a:tblGrid>
              <a:tr h="846069">
                <a:tc>
                  <a:txBody>
                    <a:bodyPr/>
                    <a:lstStyle/>
                    <a:p>
                      <a:pPr algn="ctr"/>
                      <a:r>
                        <a:rPr lang="zh-CN" altLang="en-US" smtClean="0"/>
                        <a:t>作用</a:t>
                      </a:r>
                      <a:endParaRPr lang="zh-CN" altLang="en-US"/>
                    </a:p>
                  </a:txBody>
                  <a:tcPr anchor="ctr"/>
                </a:tc>
                <a:tc>
                  <a:txBody>
                    <a:bodyPr/>
                    <a:lstStyle/>
                    <a:p>
                      <a:pPr algn="ctr"/>
                      <a:r>
                        <a:rPr lang="zh-CN" altLang="en-US" smtClean="0"/>
                        <a:t>种类</a:t>
                      </a:r>
                      <a:endParaRPr lang="zh-CN" altLang="en-US"/>
                    </a:p>
                  </a:txBody>
                  <a:tcPr anchor="ctr"/>
                </a:tc>
              </a:tr>
              <a:tr h="8460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展示分析结果</a:t>
                      </a:r>
                      <a:endParaRPr lang="en-US" altLang="zh-CN" b="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专题分析报告</a:t>
                      </a:r>
                      <a:endParaRPr lang="en-US" altLang="zh-CN" b="0" smtClean="0"/>
                    </a:p>
                  </a:txBody>
                  <a:tcPr anchor="ctr"/>
                </a:tc>
              </a:tr>
              <a:tr h="8460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验证分析质量</a:t>
                      </a:r>
                      <a:endParaRPr lang="en-US" altLang="zh-CN" b="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综合分析报告</a:t>
                      </a:r>
                      <a:endParaRPr lang="en-US" altLang="zh-CN" b="0" smtClean="0"/>
                    </a:p>
                  </a:txBody>
                  <a:tcPr anchor="ctr"/>
                </a:tc>
              </a:tr>
              <a:tr h="84606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提供决策依据</a:t>
                      </a:r>
                      <a:endParaRPr lang="zh-CN" altLang="en-US" b="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mtClean="0"/>
                        <a:t>日常数据通报</a:t>
                      </a:r>
                      <a:endParaRPr lang="en-US" altLang="zh-CN" b="0" smtClean="0"/>
                    </a:p>
                  </a:txBody>
                  <a:tcPr anchor="ctr"/>
                </a:tc>
              </a:tr>
            </a:tbl>
          </a:graphicData>
        </a:graphic>
      </p:graphicFrame>
    </p:spTree>
    <p:extLst>
      <p:ext uri="{BB962C8B-B14F-4D97-AF65-F5344CB8AC3E}">
        <p14:creationId xmlns:p14="http://schemas.microsoft.com/office/powerpoint/2010/main" xmlns="" val="361736495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数据分析报告的结</a:t>
            </a:r>
            <a:r>
              <a:rPr lang="zh-CN" altLang="en-US" smtClean="0"/>
              <a:t>构</a:t>
            </a:r>
            <a:endParaRPr lang="zh-CN" altLang="en-US"/>
          </a:p>
        </p:txBody>
      </p:sp>
      <p:graphicFrame>
        <p:nvGraphicFramePr>
          <p:cNvPr id="5" name="内容占位符 4"/>
          <p:cNvGraphicFramePr>
            <a:graphicFrameLocks noGrp="1"/>
          </p:cNvGraphicFramePr>
          <p:nvPr>
            <p:ph idx="1"/>
            <p:extLst>
              <p:ext uri="{D42A27DB-BD31-4B8C-83A1-F6EECF244321}">
                <p14:modId xmlns:p14="http://schemas.microsoft.com/office/powerpoint/2010/main" xmlns="" val="3831708909"/>
              </p:ext>
            </p:extLst>
          </p:nvPr>
        </p:nvGraphicFramePr>
        <p:xfrm>
          <a:off x="457200" y="1412875"/>
          <a:ext cx="4402832" cy="5040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E</a:t>
            </a:r>
            <a:r>
              <a:rPr lang="zh-CN" altLang="en-US"/>
              <a:t>、专业的报告</a:t>
            </a:r>
          </a:p>
        </p:txBody>
      </p:sp>
      <p:sp>
        <p:nvSpPr>
          <p:cNvPr id="6" name="矩形 5"/>
          <p:cNvSpPr/>
          <p:nvPr/>
        </p:nvSpPr>
        <p:spPr>
          <a:xfrm>
            <a:off x="4716463" y="1844674"/>
            <a:ext cx="3456384" cy="2246769"/>
          </a:xfrm>
          <a:prstGeom prst="rect">
            <a:avLst/>
          </a:prstGeom>
        </p:spPr>
        <p:txBody>
          <a:bodyPr wrap="square">
            <a:spAutoFit/>
          </a:bodyPr>
          <a:lstStyle/>
          <a:p>
            <a:r>
              <a:rPr lang="zh-CN" altLang="en-US" sz="2800"/>
              <a:t>结构合理，逻辑清晰</a:t>
            </a:r>
            <a:endParaRPr lang="en-US" altLang="zh-CN" sz="2800"/>
          </a:p>
          <a:p>
            <a:r>
              <a:rPr lang="zh-CN" altLang="en-US" sz="2800"/>
              <a:t>实事求是，反映真相</a:t>
            </a:r>
            <a:endParaRPr lang="en-US" altLang="zh-CN" sz="2800"/>
          </a:p>
          <a:p>
            <a:r>
              <a:rPr lang="zh-CN" altLang="en-US" sz="2800"/>
              <a:t>用词准确，避免含糊</a:t>
            </a:r>
            <a:endParaRPr lang="en-US" altLang="zh-CN" sz="2800"/>
          </a:p>
          <a:p>
            <a:r>
              <a:rPr lang="zh-CN" altLang="en-US" sz="2800"/>
              <a:t>篇幅适宜，简洁有效</a:t>
            </a:r>
            <a:endParaRPr lang="en-US" altLang="zh-CN" sz="2800"/>
          </a:p>
          <a:p>
            <a:r>
              <a:rPr lang="zh-CN" altLang="en-US" sz="2800"/>
              <a:t>结合业务，分析合理</a:t>
            </a:r>
            <a:endParaRPr lang="en-US" altLang="zh-CN" sz="2800"/>
          </a:p>
        </p:txBody>
      </p:sp>
      <p:sp>
        <p:nvSpPr>
          <p:cNvPr id="7" name="标题 1"/>
          <p:cNvSpPr txBox="1">
            <a:spLocks/>
          </p:cNvSpPr>
          <p:nvPr/>
        </p:nvSpPr>
        <p:spPr>
          <a:xfrm>
            <a:off x="4716463" y="836712"/>
            <a:ext cx="4032250" cy="432048"/>
          </a:xfrm>
          <a:prstGeom prst="rect">
            <a:avLst/>
          </a:prstGeom>
        </p:spPr>
        <p:txBody>
          <a:bodyPr vert="horz" lIns="91440" tIns="45720" rIns="91440" bIns="45720" rtlCol="0" anchor="b">
            <a:normAutofit fontScale="97500" lnSpcReduction="10000"/>
          </a:bodyPr>
          <a:lstStyle>
            <a:lvl1pPr algn="l" defTabSz="914400" rtl="0" eaLnBrk="1" latinLnBrk="0" hangingPunct="1">
              <a:spcBef>
                <a:spcPct val="0"/>
              </a:spcBef>
              <a:buNone/>
              <a:defRPr sz="2400" kern="1200" cap="all" spc="-60" baseline="0">
                <a:solidFill>
                  <a:schemeClr val="tx2"/>
                </a:solidFill>
                <a:latin typeface="+mj-ea"/>
                <a:ea typeface="+mj-ea"/>
                <a:cs typeface="+mj-cs"/>
              </a:defRPr>
            </a:lvl1pPr>
          </a:lstStyle>
          <a:p>
            <a:r>
              <a:rPr lang="zh-CN" altLang="en-US" smtClean="0"/>
              <a:t>注意事项</a:t>
            </a:r>
            <a:endParaRPr lang="zh-CN" altLang="en-US"/>
          </a:p>
        </p:txBody>
      </p:sp>
    </p:spTree>
    <p:extLst>
      <p:ext uri="{BB962C8B-B14F-4D97-AF65-F5344CB8AC3E}">
        <p14:creationId xmlns:p14="http://schemas.microsoft.com/office/powerpoint/2010/main" xmlns="" val="248128887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t>提升工</a:t>
            </a:r>
            <a:r>
              <a:rPr lang="zh-CN" altLang="en-US" smtClean="0"/>
              <a:t>具</a:t>
            </a:r>
            <a:endParaRPr lang="zh-CN" altLang="en-US"/>
          </a:p>
        </p:txBody>
      </p:sp>
      <p:sp>
        <p:nvSpPr>
          <p:cNvPr id="3" name="内容占位符 2"/>
          <p:cNvSpPr>
            <a:spLocks noGrp="1"/>
          </p:cNvSpPr>
          <p:nvPr>
            <p:ph idx="1"/>
          </p:nvPr>
        </p:nvSpPr>
        <p:spPr/>
        <p:txBody>
          <a:bodyPr>
            <a:normAutofit/>
          </a:bodyPr>
          <a:lstStyle/>
          <a:p>
            <a:endParaRPr lang="en-US" altLang="zh-CN" b="0"/>
          </a:p>
          <a:p>
            <a:r>
              <a:rPr lang="zh-CN" altLang="en-US" b="0" smtClean="0"/>
              <a:t>框架构建工具</a:t>
            </a:r>
            <a:r>
              <a:rPr lang="en-US" altLang="zh-CN" b="0" smtClean="0"/>
              <a:t>----Mind Manager</a:t>
            </a:r>
          </a:p>
          <a:p>
            <a:r>
              <a:rPr lang="zh-CN" altLang="en-US" b="0" smtClean="0"/>
              <a:t>数据处理工具</a:t>
            </a:r>
            <a:r>
              <a:rPr lang="en-US" altLang="zh-CN" b="0" smtClean="0"/>
              <a:t>----UltraEdit</a:t>
            </a:r>
          </a:p>
          <a:p>
            <a:r>
              <a:rPr lang="zh-CN" altLang="en-US" b="0" smtClean="0"/>
              <a:t>数据分析工具</a:t>
            </a:r>
            <a:r>
              <a:rPr lang="en-US" altLang="zh-CN" b="0" smtClean="0"/>
              <a:t>----SPSS Statistics</a:t>
            </a:r>
          </a:p>
          <a:p>
            <a:r>
              <a:rPr lang="zh-CN" altLang="en-US" b="0" smtClean="0"/>
              <a:t>数据挖掘工具</a:t>
            </a:r>
            <a:r>
              <a:rPr lang="en-US" altLang="zh-CN" b="0" smtClean="0"/>
              <a:t>----SPSS Modeler</a:t>
            </a:r>
          </a:p>
          <a:p>
            <a:endParaRPr lang="en-US" altLang="zh-CN" b="0"/>
          </a:p>
          <a:p>
            <a:r>
              <a:rPr lang="zh-CN" altLang="en-US" b="0" smtClean="0"/>
              <a:t>展现类工具</a:t>
            </a:r>
            <a:endParaRPr lang="en-US" altLang="zh-CN" b="0" smtClean="0"/>
          </a:p>
          <a:p>
            <a:endParaRPr lang="en-US" altLang="zh-CN" b="0"/>
          </a:p>
          <a:p>
            <a:r>
              <a:rPr lang="zh-CN" altLang="en-US" b="0" smtClean="0"/>
              <a:t>报告撰写工具</a:t>
            </a:r>
            <a:r>
              <a:rPr lang="en-US" altLang="zh-CN" b="0" smtClean="0"/>
              <a:t>----PowerPoint</a:t>
            </a:r>
          </a:p>
          <a:p>
            <a:r>
              <a:rPr lang="zh-CN" altLang="en-US" b="0" smtClean="0"/>
              <a:t>图表制作工具</a:t>
            </a:r>
            <a:r>
              <a:rPr lang="en-US" altLang="zh-CN" b="0" smtClean="0"/>
              <a:t>----Swiff Chart</a:t>
            </a:r>
          </a:p>
          <a:p>
            <a:r>
              <a:rPr lang="zh-CN" altLang="en-US" b="0" smtClean="0"/>
              <a:t>图表制作工作</a:t>
            </a:r>
            <a:r>
              <a:rPr lang="en-US" altLang="zh-CN" b="0" smtClean="0"/>
              <a:t>----Crystal Xcelsius</a:t>
            </a:r>
          </a:p>
        </p:txBody>
      </p:sp>
      <p:sp>
        <p:nvSpPr>
          <p:cNvPr id="4" name="标题 1"/>
          <p:cNvSpPr txBox="1">
            <a:spLocks/>
          </p:cNvSpPr>
          <p:nvPr/>
        </p:nvSpPr>
        <p:spPr>
          <a:xfrm>
            <a:off x="467544" y="116632"/>
            <a:ext cx="5791200" cy="535531"/>
          </a:xfrm>
          <a:prstGeom prst="rect">
            <a:avLst/>
          </a:prstGeom>
        </p:spPr>
        <p:txBody>
          <a:bodyPr wrap="square">
            <a:spAutoFit/>
          </a:bodyPr>
          <a:lstStyle>
            <a:defPPr>
              <a:defRPr lang="zh-CN"/>
            </a:defPPr>
            <a:lvl1pPr marL="369888" indent="-369888">
              <a:lnSpc>
                <a:spcPct val="160000"/>
              </a:lnSpc>
              <a:tabLst>
                <a:tab pos="8534400" algn="r"/>
              </a:tabLst>
              <a:defRPr>
                <a:latin typeface="+mj-ea"/>
                <a:ea typeface="+mj-ea"/>
              </a:defRPr>
            </a:lvl1pPr>
          </a:lstStyle>
          <a:p>
            <a:r>
              <a:rPr lang="en-US" altLang="zh-CN"/>
              <a:t>E</a:t>
            </a:r>
            <a:r>
              <a:rPr lang="zh-CN" altLang="en-US"/>
              <a:t>、专业的报告</a:t>
            </a:r>
          </a:p>
        </p:txBody>
      </p:sp>
    </p:spTree>
    <p:extLst>
      <p:ext uri="{BB962C8B-B14F-4D97-AF65-F5344CB8AC3E}">
        <p14:creationId xmlns:p14="http://schemas.microsoft.com/office/powerpoint/2010/main" xmlns="" val="154087331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rgbClr val="000000"/>
                </a:solidFill>
              </a:rPr>
              <a:t>数据分析师的基本素质</a:t>
            </a:r>
            <a:endParaRPr lang="zh-CN" altLang="en-US"/>
          </a:p>
        </p:txBody>
      </p:sp>
      <p:graphicFrame>
        <p:nvGraphicFramePr>
          <p:cNvPr id="4" name="图示 3"/>
          <p:cNvGraphicFramePr/>
          <p:nvPr>
            <p:extLst>
              <p:ext uri="{D42A27DB-BD31-4B8C-83A1-F6EECF244321}">
                <p14:modId xmlns:p14="http://schemas.microsoft.com/office/powerpoint/2010/main" xmlns="" val="3112188229"/>
              </p:ext>
            </p:extLst>
          </p:nvPr>
        </p:nvGraphicFramePr>
        <p:xfrm>
          <a:off x="1470194" y="1556792"/>
          <a:ext cx="5982126" cy="3748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6336613" y="4335209"/>
            <a:ext cx="2483859" cy="1200329"/>
          </a:xfrm>
          <a:prstGeom prst="rect">
            <a:avLst/>
          </a:prstGeom>
          <a:noFill/>
        </p:spPr>
        <p:txBody>
          <a:bodyPr wrap="square" rtlCol="0">
            <a:spAutoFit/>
          </a:bodyPr>
          <a:lstStyle/>
          <a:p>
            <a:r>
              <a:rPr lang="zh-CN" altLang="en-US" smtClean="0">
                <a:latin typeface="+mj-ea"/>
                <a:ea typeface="+mj-ea"/>
              </a:rPr>
              <a:t>        不论说话还是写文章，都要有条理，有目的，不可眉毛胡子一把抓，不分主次。</a:t>
            </a:r>
            <a:endParaRPr lang="zh-CN" altLang="en-US">
              <a:latin typeface="+mj-ea"/>
              <a:ea typeface="+mj-ea"/>
            </a:endParaRPr>
          </a:p>
        </p:txBody>
      </p:sp>
      <p:sp>
        <p:nvSpPr>
          <p:cNvPr id="6" name="TextBox 5"/>
          <p:cNvSpPr txBox="1"/>
          <p:nvPr/>
        </p:nvSpPr>
        <p:spPr>
          <a:xfrm>
            <a:off x="251520" y="4344336"/>
            <a:ext cx="2304256" cy="1477328"/>
          </a:xfrm>
          <a:prstGeom prst="rect">
            <a:avLst/>
          </a:prstGeom>
          <a:noFill/>
        </p:spPr>
        <p:txBody>
          <a:bodyPr wrap="square" rtlCol="0">
            <a:spAutoFit/>
          </a:bodyPr>
          <a:lstStyle/>
          <a:p>
            <a:r>
              <a:rPr lang="zh-CN" altLang="en-US" smtClean="0">
                <a:latin typeface="+mj-ea"/>
                <a:ea typeface="+mj-ea"/>
              </a:rPr>
              <a:t>        模仿主要是参考他人优秀的分析思路和方法。但不能：一直在模仿，从未超越过。</a:t>
            </a:r>
            <a:endParaRPr lang="zh-CN" altLang="en-US">
              <a:latin typeface="+mj-ea"/>
              <a:ea typeface="+mj-ea"/>
            </a:endParaRPr>
          </a:p>
        </p:txBody>
      </p:sp>
      <p:sp>
        <p:nvSpPr>
          <p:cNvPr id="7" name="矩形 6"/>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a:latin typeface="+mj-ea"/>
                <a:ea typeface="+mj-ea"/>
              </a:rPr>
              <a:t>A</a:t>
            </a:r>
            <a:r>
              <a:rPr lang="zh-CN" altLang="en-US" sz="1800">
                <a:latin typeface="+mj-ea"/>
                <a:ea typeface="+mj-ea"/>
              </a:rPr>
              <a:t>、数据分析哪些事儿</a:t>
            </a:r>
            <a:endParaRPr lang="en-US" altLang="zh-CN" sz="1800">
              <a:latin typeface="+mj-ea"/>
              <a:ea typeface="+mj-ea"/>
            </a:endParaRPr>
          </a:p>
        </p:txBody>
      </p:sp>
    </p:spTree>
    <p:extLst>
      <p:ext uri="{BB962C8B-B14F-4D97-AF65-F5344CB8AC3E}">
        <p14:creationId xmlns:p14="http://schemas.microsoft.com/office/powerpoint/2010/main" xmlns="" val="126959588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olidFill>
                  <a:srgbClr val="000000"/>
                </a:solidFill>
              </a:rPr>
              <a:t>数据分析六步曲</a:t>
            </a:r>
            <a:endParaRPr lang="zh-CN" altLang="en-US"/>
          </a:p>
        </p:txBody>
      </p:sp>
      <p:sp>
        <p:nvSpPr>
          <p:cNvPr id="3" name="内容占位符 2"/>
          <p:cNvSpPr>
            <a:spLocks noGrp="1"/>
          </p:cNvSpPr>
          <p:nvPr>
            <p:ph idx="1"/>
          </p:nvPr>
        </p:nvSpPr>
        <p:spPr>
          <a:xfrm>
            <a:off x="497595" y="3861048"/>
            <a:ext cx="7620000" cy="720080"/>
          </a:xfrm>
        </p:spPr>
        <p:txBody>
          <a:bodyPr>
            <a:normAutofit lnSpcReduction="10000"/>
          </a:bodyPr>
          <a:lstStyle/>
          <a:p>
            <a:pPr lvl="0"/>
            <a:r>
              <a:rPr lang="en-US" altLang="zh-CN" b="0" kern="0">
                <a:solidFill>
                  <a:srgbClr val="000000"/>
                </a:solidFill>
              </a:rPr>
              <a:t>	</a:t>
            </a:r>
            <a:r>
              <a:rPr lang="zh-CN" altLang="en-US" b="0" kern="0">
                <a:solidFill>
                  <a:srgbClr val="000000"/>
                </a:solidFill>
              </a:rPr>
              <a:t>一般数据分析用</a:t>
            </a:r>
            <a:r>
              <a:rPr lang="en-US" altLang="zh-CN" b="0" kern="0">
                <a:solidFill>
                  <a:srgbClr val="000000"/>
                </a:solidFill>
              </a:rPr>
              <a:t>Excel</a:t>
            </a:r>
            <a:r>
              <a:rPr lang="zh-CN" altLang="en-US" b="0" kern="0">
                <a:solidFill>
                  <a:srgbClr val="000000"/>
                </a:solidFill>
              </a:rPr>
              <a:t>可以完成，若高级数据分析，则需要使用数据分析工具，如</a:t>
            </a:r>
            <a:r>
              <a:rPr lang="en-US" altLang="zh-CN" b="0" kern="0">
                <a:solidFill>
                  <a:srgbClr val="000000"/>
                </a:solidFill>
              </a:rPr>
              <a:t>SPSS</a:t>
            </a:r>
            <a:r>
              <a:rPr lang="zh-CN" altLang="en-US" b="0" kern="0">
                <a:solidFill>
                  <a:srgbClr val="000000"/>
                </a:solidFill>
              </a:rPr>
              <a:t> </a:t>
            </a:r>
            <a:r>
              <a:rPr lang="en-US" altLang="zh-CN" b="0" kern="0">
                <a:solidFill>
                  <a:srgbClr val="000000"/>
                </a:solidFill>
              </a:rPr>
              <a:t>Statistics</a:t>
            </a:r>
            <a:r>
              <a:rPr lang="zh-CN" altLang="en-US" b="0" kern="0">
                <a:solidFill>
                  <a:srgbClr val="000000"/>
                </a:solidFill>
              </a:rPr>
              <a:t>等。</a:t>
            </a:r>
            <a:endParaRPr lang="en-US" altLang="zh-CN" b="0" kern="0">
              <a:solidFill>
                <a:srgbClr val="000000"/>
              </a:solidFill>
            </a:endParaRPr>
          </a:p>
          <a:p>
            <a:endParaRPr lang="zh-CN" altLang="en-US" b="0"/>
          </a:p>
        </p:txBody>
      </p:sp>
      <p:sp>
        <p:nvSpPr>
          <p:cNvPr id="4" name="矩形 3"/>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a:latin typeface="+mj-ea"/>
                <a:ea typeface="+mj-ea"/>
              </a:rPr>
              <a:t>A</a:t>
            </a:r>
            <a:r>
              <a:rPr lang="zh-CN" altLang="en-US" sz="1800">
                <a:latin typeface="+mj-ea"/>
                <a:ea typeface="+mj-ea"/>
              </a:rPr>
              <a:t>、数据分析哪些事儿</a:t>
            </a:r>
            <a:endParaRPr lang="en-US" altLang="zh-CN" sz="1800">
              <a:latin typeface="+mj-ea"/>
              <a:ea typeface="+mj-ea"/>
            </a:endParaRPr>
          </a:p>
        </p:txBody>
      </p:sp>
      <p:graphicFrame>
        <p:nvGraphicFramePr>
          <p:cNvPr id="5" name="图示 4"/>
          <p:cNvGraphicFramePr/>
          <p:nvPr>
            <p:extLst>
              <p:ext uri="{D42A27DB-BD31-4B8C-83A1-F6EECF244321}">
                <p14:modId xmlns:p14="http://schemas.microsoft.com/office/powerpoint/2010/main" xmlns="" val="694332867"/>
              </p:ext>
            </p:extLst>
          </p:nvPr>
        </p:nvGraphicFramePr>
        <p:xfrm>
          <a:off x="323528" y="908720"/>
          <a:ext cx="8501122" cy="33575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3779912" y="4616837"/>
            <a:ext cx="2808312" cy="210247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6427993" y="4478155"/>
            <a:ext cx="2496647" cy="23798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0" y="4820939"/>
            <a:ext cx="4253209" cy="14281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113727429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ppt_x"/>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fill="hold"/>
                                        <p:tgtEl>
                                          <p:spTgt spid="7"/>
                                        </p:tgtEl>
                                        <p:attrNameLst>
                                          <p:attrName>ppt_x</p:attrName>
                                        </p:attrNameLst>
                                      </p:cBhvr>
                                      <p:tavLst>
                                        <p:tav tm="0">
                                          <p:val>
                                            <p:strVal val="#ppt_x"/>
                                          </p:val>
                                        </p:tav>
                                        <p:tav tm="100000">
                                          <p:val>
                                            <p:strVal val="#ppt_x"/>
                                          </p:val>
                                        </p:tav>
                                      </p:tavLst>
                                    </p:anim>
                                    <p:anim calcmode="lin" valueType="num">
                                      <p:cBhvr additive="base">
                                        <p:cTn id="3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91880" y="4005064"/>
            <a:ext cx="5322019" cy="666949"/>
          </a:xfrm>
        </p:spPr>
        <p:txBody>
          <a:bodyPr>
            <a:normAutofit fontScale="85000" lnSpcReduction="10000"/>
          </a:bodyPr>
          <a:lstStyle/>
          <a:p>
            <a:pPr marL="342900" lvl="0" indent="-342900" fontAlgn="base">
              <a:lnSpc>
                <a:spcPct val="130000"/>
              </a:lnSpc>
              <a:spcAft>
                <a:spcPct val="0"/>
              </a:spcAft>
              <a:defRPr/>
            </a:pPr>
            <a:r>
              <a:rPr lang="en-US" altLang="zh-CN" b="0" kern="0">
                <a:solidFill>
                  <a:srgbClr val="000000"/>
                </a:solidFill>
              </a:rPr>
              <a:t>	</a:t>
            </a:r>
            <a:r>
              <a:rPr lang="zh-CN" altLang="en-US" b="0" kern="0" smtClean="0">
                <a:solidFill>
                  <a:srgbClr val="000000"/>
                </a:solidFill>
              </a:rPr>
              <a:t>倍数</a:t>
            </a:r>
            <a:r>
              <a:rPr lang="zh-CN" altLang="en-US" b="0" kern="0">
                <a:solidFill>
                  <a:srgbClr val="000000"/>
                </a:solidFill>
              </a:rPr>
              <a:t>一般是表示数量的增长或上升幅度，而</a:t>
            </a:r>
            <a:r>
              <a:rPr lang="zh-CN" altLang="en-US" b="0" kern="0" smtClean="0">
                <a:solidFill>
                  <a:srgbClr val="000000"/>
                </a:solidFill>
              </a:rPr>
              <a:t>不适用</a:t>
            </a:r>
            <a:endParaRPr lang="en-US" altLang="zh-CN" b="0" kern="0">
              <a:solidFill>
                <a:srgbClr val="000000"/>
              </a:solidFill>
            </a:endParaRPr>
          </a:p>
        </p:txBody>
      </p:sp>
      <p:pic>
        <p:nvPicPr>
          <p:cNvPr id="4"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145256" y="4993605"/>
            <a:ext cx="4458314" cy="18741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292080" y="1340768"/>
            <a:ext cx="2964953" cy="24482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4099214" y="5085184"/>
            <a:ext cx="4882463" cy="17391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264620" y="1916832"/>
            <a:ext cx="4219575" cy="295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13" name="图示 12"/>
          <p:cNvGraphicFramePr/>
          <p:nvPr>
            <p:extLst>
              <p:ext uri="{D42A27DB-BD31-4B8C-83A1-F6EECF244321}">
                <p14:modId xmlns:p14="http://schemas.microsoft.com/office/powerpoint/2010/main" xmlns="" val="1572488432"/>
              </p:ext>
            </p:extLst>
          </p:nvPr>
        </p:nvGraphicFramePr>
        <p:xfrm>
          <a:off x="467544" y="1268760"/>
          <a:ext cx="4032448" cy="37248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4" name="矩形 13"/>
          <p:cNvSpPr/>
          <p:nvPr/>
        </p:nvSpPr>
        <p:spPr>
          <a:xfrm>
            <a:off x="467544" y="116632"/>
            <a:ext cx="2885256" cy="535531"/>
          </a:xfrm>
          <a:prstGeom prst="rect">
            <a:avLst/>
          </a:prstGeom>
        </p:spPr>
        <p:txBody>
          <a:bodyPr wrap="square">
            <a:spAutoFit/>
          </a:bodyPr>
          <a:lstStyle/>
          <a:p>
            <a:pPr marL="369888" indent="-369888">
              <a:lnSpc>
                <a:spcPct val="160000"/>
              </a:lnSpc>
              <a:tabLst>
                <a:tab pos="8534400" algn="r"/>
              </a:tabLst>
            </a:pPr>
            <a:r>
              <a:rPr lang="en-US" altLang="zh-CN" sz="1800">
                <a:latin typeface="+mj-ea"/>
                <a:ea typeface="+mj-ea"/>
              </a:rPr>
              <a:t>A</a:t>
            </a:r>
            <a:r>
              <a:rPr lang="zh-CN" altLang="en-US" sz="1800">
                <a:latin typeface="+mj-ea"/>
                <a:ea typeface="+mj-ea"/>
              </a:rPr>
              <a:t>、数据分析哪些事儿</a:t>
            </a:r>
            <a:endParaRPr lang="en-US" altLang="zh-CN" sz="1800">
              <a:latin typeface="+mj-ea"/>
              <a:ea typeface="+mj-ea"/>
            </a:endParaRPr>
          </a:p>
        </p:txBody>
      </p:sp>
      <p:sp>
        <p:nvSpPr>
          <p:cNvPr id="9" name="标题 1"/>
          <p:cNvSpPr>
            <a:spLocks noGrp="1"/>
          </p:cNvSpPr>
          <p:nvPr>
            <p:ph type="title"/>
          </p:nvPr>
        </p:nvSpPr>
        <p:spPr>
          <a:xfrm>
            <a:off x="457200" y="836712"/>
            <a:ext cx="5791200" cy="432048"/>
          </a:xfrm>
        </p:spPr>
        <p:txBody>
          <a:bodyPr>
            <a:normAutofit fontScale="90000"/>
          </a:bodyPr>
          <a:lstStyle/>
          <a:p>
            <a:r>
              <a:rPr lang="zh-CN" altLang="en-US">
                <a:solidFill>
                  <a:srgbClr val="000000"/>
                </a:solidFill>
              </a:rPr>
              <a:t>常用指标或术语</a:t>
            </a:r>
          </a:p>
        </p:txBody>
      </p:sp>
    </p:spTree>
    <p:extLst>
      <p:ext uri="{BB962C8B-B14F-4D97-AF65-F5344CB8AC3E}">
        <p14:creationId xmlns:p14="http://schemas.microsoft.com/office/powerpoint/2010/main" xmlns="" val="277091274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par>
                                <p:cTn id="22" presetID="10" presetClass="exit" presetSubtype="0" fill="hold" nodeType="withEffect">
                                  <p:stCondLst>
                                    <p:cond delay="0"/>
                                  </p:stCondLst>
                                  <p:childTnLst>
                                    <p:animEffect transition="out" filter="fad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 calcmode="lin" valueType="num">
                                      <p:cBhvr additive="base">
                                        <p:cTn id="2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vert="horz" lIns="91440" tIns="45720" rIns="91440" bIns="45720" rtlCol="0">
            <a:normAutofit lnSpcReduction="10000"/>
          </a:bodyPr>
          <a:lstStyle/>
          <a:p>
            <a:pPr marL="369888" indent="-369888">
              <a:lnSpc>
                <a:spcPct val="160000"/>
              </a:lnSpc>
              <a:tabLst>
                <a:tab pos="8534400" algn="r"/>
              </a:tabLst>
            </a:pPr>
            <a:r>
              <a:rPr lang="en-US" altLang="zh-CN"/>
              <a:t>B</a:t>
            </a:r>
            <a:r>
              <a:rPr lang="zh-CN" altLang="en-US"/>
              <a:t>、数据处理</a:t>
            </a:r>
            <a:endParaRPr lang="en-US" altLang="zh-CN"/>
          </a:p>
          <a:p>
            <a:pPr marL="1512888" lvl="2" indent="-369888">
              <a:lnSpc>
                <a:spcPct val="160000"/>
              </a:lnSpc>
              <a:buFont typeface="Wingdings" pitchFamily="2" charset="2"/>
              <a:buChar char="Ø"/>
              <a:tabLst>
                <a:tab pos="8534400" algn="r"/>
              </a:tabLst>
            </a:pPr>
            <a:r>
              <a:rPr lang="zh-CN" altLang="en-US" b="0" smtClean="0"/>
              <a:t>初</a:t>
            </a:r>
            <a:r>
              <a:rPr lang="zh-CN" altLang="en-US" b="0"/>
              <a:t>识</a:t>
            </a:r>
            <a:r>
              <a:rPr lang="en-US" altLang="zh-CN" b="0" smtClean="0"/>
              <a:t>EXCEL &amp; </a:t>
            </a:r>
            <a:r>
              <a:rPr lang="zh-CN" altLang="en-US" b="0" smtClean="0"/>
              <a:t>数据准备</a:t>
            </a:r>
            <a:endParaRPr lang="en-US" altLang="zh-CN" b="0" smtClean="0"/>
          </a:p>
          <a:p>
            <a:pPr marL="1512888" lvl="2" indent="-369888">
              <a:lnSpc>
                <a:spcPct val="160000"/>
              </a:lnSpc>
              <a:buFont typeface="Wingdings" pitchFamily="2" charset="2"/>
              <a:buChar char="Ø"/>
              <a:tabLst>
                <a:tab pos="8534400" algn="r"/>
              </a:tabLst>
            </a:pPr>
            <a:endParaRPr lang="en-US" altLang="zh-CN" b="0"/>
          </a:p>
          <a:p>
            <a:pPr marL="1512888" lvl="2" indent="-369888">
              <a:lnSpc>
                <a:spcPct val="160000"/>
              </a:lnSpc>
              <a:buFont typeface="Wingdings" pitchFamily="2" charset="2"/>
              <a:buChar char="Ø"/>
              <a:tabLst>
                <a:tab pos="8534400" algn="r"/>
              </a:tabLst>
            </a:pPr>
            <a:r>
              <a:rPr lang="zh-CN" altLang="en-US"/>
              <a:t>数据处理方式和技</a:t>
            </a:r>
            <a:r>
              <a:rPr lang="zh-CN" altLang="en-US" smtClean="0"/>
              <a:t>巧</a:t>
            </a:r>
            <a:endParaRPr lang="en-US" altLang="zh-CN" smtClean="0"/>
          </a:p>
          <a:p>
            <a:pPr marL="1512888" lvl="2" indent="-369888">
              <a:lnSpc>
                <a:spcPct val="160000"/>
              </a:lnSpc>
              <a:buFont typeface="Wingdings" pitchFamily="2" charset="2"/>
              <a:buChar char="Ø"/>
              <a:tabLst>
                <a:tab pos="8534400" algn="r"/>
              </a:tabLst>
            </a:pPr>
            <a:endParaRPr lang="en-US" altLang="zh-CN" b="0"/>
          </a:p>
          <a:p>
            <a:pPr marL="1512888" lvl="2" indent="-369888">
              <a:lnSpc>
                <a:spcPct val="160000"/>
              </a:lnSpc>
              <a:buFont typeface="Wingdings" pitchFamily="2" charset="2"/>
              <a:buChar char="Ø"/>
              <a:tabLst>
                <a:tab pos="8534400" algn="r"/>
              </a:tabLst>
            </a:pPr>
            <a:r>
              <a:rPr lang="zh-CN" altLang="en-US" b="0"/>
              <a:t>数据处</a:t>
            </a:r>
            <a:r>
              <a:rPr lang="zh-CN" altLang="en-US" b="0" smtClean="0"/>
              <a:t>理</a:t>
            </a:r>
            <a:r>
              <a:rPr lang="zh-CN" altLang="en-US"/>
              <a:t>原</a:t>
            </a:r>
            <a:r>
              <a:rPr lang="zh-CN" altLang="en-US" smtClean="0"/>
              <a:t>则</a:t>
            </a:r>
            <a:endParaRPr lang="en-US" altLang="zh-CN" b="0" smtClean="0"/>
          </a:p>
          <a:p>
            <a:pPr marL="1512888" lvl="2" indent="-369888">
              <a:lnSpc>
                <a:spcPct val="160000"/>
              </a:lnSpc>
              <a:buFont typeface="Wingdings" pitchFamily="2" charset="2"/>
              <a:buChar char="Ø"/>
              <a:tabLst>
                <a:tab pos="8534400" algn="r"/>
              </a:tabLst>
            </a:pPr>
            <a:endParaRPr lang="en-US" altLang="zh-CN" b="0"/>
          </a:p>
          <a:p>
            <a:pPr marL="1512888" lvl="2" indent="-369888">
              <a:lnSpc>
                <a:spcPct val="160000"/>
              </a:lnSpc>
              <a:buFont typeface="Wingdings" pitchFamily="2" charset="2"/>
              <a:buChar char="Ø"/>
              <a:tabLst>
                <a:tab pos="8534400" algn="r"/>
              </a:tabLst>
            </a:pPr>
            <a:r>
              <a:rPr lang="zh-CN" altLang="en-US"/>
              <a:t>数据清</a:t>
            </a:r>
            <a:r>
              <a:rPr lang="zh-CN" altLang="en-US" smtClean="0"/>
              <a:t>洗</a:t>
            </a:r>
            <a:endParaRPr lang="en-US" altLang="zh-CN" smtClean="0"/>
          </a:p>
          <a:p>
            <a:pPr marL="1512888" lvl="2" indent="-369888">
              <a:lnSpc>
                <a:spcPct val="160000"/>
              </a:lnSpc>
              <a:buFont typeface="Wingdings" pitchFamily="2" charset="2"/>
              <a:buChar char="Ø"/>
              <a:tabLst>
                <a:tab pos="8534400" algn="r"/>
              </a:tabLst>
            </a:pPr>
            <a:endParaRPr lang="en-US" altLang="zh-CN" smtClean="0"/>
          </a:p>
          <a:p>
            <a:pPr marL="1512888" lvl="2" indent="-369888">
              <a:lnSpc>
                <a:spcPct val="160000"/>
              </a:lnSpc>
              <a:buFont typeface="Wingdings" pitchFamily="2" charset="2"/>
              <a:buChar char="Ø"/>
              <a:tabLst>
                <a:tab pos="8534400" algn="r"/>
              </a:tabLst>
            </a:pPr>
            <a:r>
              <a:rPr lang="zh-CN" altLang="en-US"/>
              <a:t>常用数据处理公式</a:t>
            </a:r>
            <a:endParaRPr lang="zh-CN" altLang="en-US" b="0"/>
          </a:p>
          <a:p>
            <a:pPr marL="369888" indent="-369888">
              <a:lnSpc>
                <a:spcPct val="160000"/>
              </a:lnSpc>
              <a:tabLst>
                <a:tab pos="8534400" algn="r"/>
              </a:tabLst>
            </a:pPr>
            <a:endParaRPr lang="zh-CN" altLang="en-US" b="0"/>
          </a:p>
        </p:txBody>
      </p:sp>
    </p:spTree>
    <p:extLst>
      <p:ext uri="{BB962C8B-B14F-4D97-AF65-F5344CB8AC3E}">
        <p14:creationId xmlns:p14="http://schemas.microsoft.com/office/powerpoint/2010/main" xmlns="" val="256020758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基本">
  <a:themeElements>
    <a:clrScheme name="基本">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基本">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基本">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1443</TotalTime>
  <Words>2756</Words>
  <Application>Microsoft Office PowerPoint</Application>
  <PresentationFormat>全屏显示(4:3)</PresentationFormat>
  <Paragraphs>596</Paragraphs>
  <Slides>56</Slides>
  <Notes>1</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56</vt:i4>
      </vt:variant>
    </vt:vector>
  </HeadingPairs>
  <TitlesOfParts>
    <vt:vector size="58" baseType="lpstr">
      <vt:lpstr>基本</vt:lpstr>
      <vt:lpstr>Worksheet</vt:lpstr>
      <vt:lpstr>      如何做好数据分析  </vt:lpstr>
      <vt:lpstr>幻灯片 2</vt:lpstr>
      <vt:lpstr>幻灯片 3</vt:lpstr>
      <vt:lpstr>数据分析是“神马”</vt:lpstr>
      <vt:lpstr>菜鸟与数据分析师的区别</vt:lpstr>
      <vt:lpstr>数据分析师的基本素质</vt:lpstr>
      <vt:lpstr>数据分析六步曲</vt:lpstr>
      <vt:lpstr>常用指标或术语</vt:lpstr>
      <vt:lpstr>幻灯片 9</vt:lpstr>
      <vt:lpstr>幻灯片 10</vt:lpstr>
      <vt:lpstr>幻灯片 11</vt:lpstr>
      <vt:lpstr>函数</vt:lpstr>
      <vt:lpstr>数据处理方式和技巧</vt:lpstr>
      <vt:lpstr>数据错误识别</vt:lpstr>
      <vt:lpstr>数据处理原则</vt:lpstr>
      <vt:lpstr>数据清洗</vt:lpstr>
      <vt:lpstr>2、用菜单操作来筛选</vt:lpstr>
      <vt:lpstr>常用数据处理公式或技巧</vt:lpstr>
      <vt:lpstr>常用数据处理公式或技巧</vt:lpstr>
      <vt:lpstr>常用数据处理公式或技巧</vt:lpstr>
      <vt:lpstr>常用数据处理公式或技巧</vt:lpstr>
      <vt:lpstr>幻灯片 22</vt:lpstr>
      <vt:lpstr>C、数据分析</vt:lpstr>
      <vt:lpstr>数据分析方法</vt:lpstr>
      <vt:lpstr>逻辑树分析法</vt:lpstr>
      <vt:lpstr>数据分析简单方法</vt:lpstr>
      <vt:lpstr>数据分析综合方法</vt:lpstr>
      <vt:lpstr>杜邦分析法</vt:lpstr>
      <vt:lpstr>漏斗分析法</vt:lpstr>
      <vt:lpstr>高级数据分析法</vt:lpstr>
      <vt:lpstr>数据分析工具</vt:lpstr>
      <vt:lpstr>幻灯片 32</vt:lpstr>
      <vt:lpstr>数据展现—图表</vt:lpstr>
      <vt:lpstr>常用图表类型与作用</vt:lpstr>
      <vt:lpstr>图表制作五步法</vt:lpstr>
      <vt:lpstr>常用表格&amp;图表展示</vt:lpstr>
      <vt:lpstr>数据条&amp;图标集</vt:lpstr>
      <vt:lpstr>迷你图</vt:lpstr>
      <vt:lpstr>饼图制作原则</vt:lpstr>
      <vt:lpstr>复合饼图</vt:lpstr>
      <vt:lpstr>柱形图—数据对比分析时经常用到</vt:lpstr>
      <vt:lpstr>修剪超大值</vt:lpstr>
      <vt:lpstr>条形图----横坐标轴的标签文字过长时，可以采用条形图来代替柱型图</vt:lpstr>
      <vt:lpstr>拆线图</vt:lpstr>
      <vt:lpstr>平均线图</vt:lpstr>
      <vt:lpstr>双坐标图</vt:lpstr>
      <vt:lpstr>双坐标图制作帕累托图</vt:lpstr>
      <vt:lpstr>用占位的方法制作瀑布图</vt:lpstr>
      <vt:lpstr>旋风图—成对条形图/对称条形图</vt:lpstr>
      <vt:lpstr>图表会说谎</vt:lpstr>
      <vt:lpstr>图表美化</vt:lpstr>
      <vt:lpstr>幻灯片 52</vt:lpstr>
      <vt:lpstr>幻灯片 53</vt:lpstr>
      <vt:lpstr>数据分析报告</vt:lpstr>
      <vt:lpstr>数据分析报告的结构</vt:lpstr>
      <vt:lpstr>提升工具</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谁说菜鸟 不会数据分析  内部培训   2012.4</dc:title>
  <dc:creator>Leo</dc:creator>
  <cp:lastModifiedBy>Microsoft</cp:lastModifiedBy>
  <cp:revision>121</cp:revision>
  <dcterms:created xsi:type="dcterms:W3CDTF">2012-04-08T13:42:28Z</dcterms:created>
  <dcterms:modified xsi:type="dcterms:W3CDTF">2015-04-30T03:29:30Z</dcterms:modified>
</cp:coreProperties>
</file>